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670" r:id="rId2"/>
    <p:sldMasterId id="2147483684" r:id="rId3"/>
    <p:sldMasterId id="2147483648" r:id="rId4"/>
  </p:sldMasterIdLst>
  <p:notesMasterIdLst>
    <p:notesMasterId r:id="rId29"/>
  </p:notesMasterIdLst>
  <p:sldIdLst>
    <p:sldId id="290" r:id="rId5"/>
    <p:sldId id="319" r:id="rId6"/>
    <p:sldId id="292" r:id="rId7"/>
    <p:sldId id="293" r:id="rId8"/>
    <p:sldId id="297" r:id="rId9"/>
    <p:sldId id="298" r:id="rId10"/>
    <p:sldId id="299" r:id="rId11"/>
    <p:sldId id="300" r:id="rId12"/>
    <p:sldId id="301" r:id="rId13"/>
    <p:sldId id="304" r:id="rId14"/>
    <p:sldId id="258" r:id="rId15"/>
    <p:sldId id="305" r:id="rId16"/>
    <p:sldId id="312" r:id="rId17"/>
    <p:sldId id="320" r:id="rId18"/>
    <p:sldId id="306" r:id="rId19"/>
    <p:sldId id="307" r:id="rId20"/>
    <p:sldId id="308" r:id="rId21"/>
    <p:sldId id="310" r:id="rId22"/>
    <p:sldId id="314" r:id="rId23"/>
    <p:sldId id="302" r:id="rId24"/>
    <p:sldId id="303" r:id="rId25"/>
    <p:sldId id="294" r:id="rId26"/>
    <p:sldId id="316" r:id="rId27"/>
    <p:sldId id="317" r:id="rId2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orado Robertson" initials="CR [3]"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1053"/>
    <a:srgbClr val="EEC153"/>
    <a:srgbClr val="461D7C"/>
    <a:srgbClr val="D29F12"/>
    <a:srgbClr val="FDD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A24908-E9BF-40F2-9804-043E5454842D}" v="1" dt="2025-02-10T15:21:20.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95"/>
    <p:restoredTop sz="93885" autoAdjust="0"/>
  </p:normalViewPr>
  <p:slideViewPr>
    <p:cSldViewPr snapToGrid="0" snapToObjects="1">
      <p:cViewPr varScale="1">
        <p:scale>
          <a:sx n="105" d="100"/>
          <a:sy n="105" d="100"/>
        </p:scale>
        <p:origin x="1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Krane" userId="5e299ad4-ec83-4072-85c5-656e094c7809" providerId="ADAL" clId="{B8A24908-E9BF-40F2-9804-043E5454842D}"/>
    <pc:docChg chg="custSel modSld modNotesMaster">
      <pc:chgData name="Catherine Krane" userId="5e299ad4-ec83-4072-85c5-656e094c7809" providerId="ADAL" clId="{B8A24908-E9BF-40F2-9804-043E5454842D}" dt="2025-02-11T16:18:02.177" v="410"/>
      <pc:docMkLst>
        <pc:docMk/>
      </pc:docMkLst>
      <pc:sldChg chg="modSp mod">
        <pc:chgData name="Catherine Krane" userId="5e299ad4-ec83-4072-85c5-656e094c7809" providerId="ADAL" clId="{B8A24908-E9BF-40F2-9804-043E5454842D}" dt="2025-02-11T13:21:07.495" v="409" actId="1076"/>
        <pc:sldMkLst>
          <pc:docMk/>
          <pc:sldMk cId="3688037620" sldId="298"/>
        </pc:sldMkLst>
        <pc:spChg chg="mod">
          <ac:chgData name="Catherine Krane" userId="5e299ad4-ec83-4072-85c5-656e094c7809" providerId="ADAL" clId="{B8A24908-E9BF-40F2-9804-043E5454842D}" dt="2025-02-11T13:20:50.202" v="408" actId="113"/>
          <ac:spMkLst>
            <pc:docMk/>
            <pc:sldMk cId="3688037620" sldId="298"/>
            <ac:spMk id="6" creationId="{D3EC51DE-8D5C-D19C-5010-0D3921D041BD}"/>
          </ac:spMkLst>
        </pc:spChg>
        <pc:picChg chg="mod">
          <ac:chgData name="Catherine Krane" userId="5e299ad4-ec83-4072-85c5-656e094c7809" providerId="ADAL" clId="{B8A24908-E9BF-40F2-9804-043E5454842D}" dt="2025-02-11T13:21:07.495" v="409" actId="1076"/>
          <ac:picMkLst>
            <pc:docMk/>
            <pc:sldMk cId="3688037620" sldId="298"/>
            <ac:picMk id="11" creationId="{EAA2DD50-3A1C-6CC6-7A84-D0310140248E}"/>
          </ac:picMkLst>
        </pc:picChg>
        <pc:picChg chg="mod">
          <ac:chgData name="Catherine Krane" userId="5e299ad4-ec83-4072-85c5-656e094c7809" providerId="ADAL" clId="{B8A24908-E9BF-40F2-9804-043E5454842D}" dt="2025-02-11T13:19:34.091" v="404" actId="14100"/>
          <ac:picMkLst>
            <pc:docMk/>
            <pc:sldMk cId="3688037620" sldId="298"/>
            <ac:picMk id="14" creationId="{5DAA9FF7-1434-D461-D156-7298D434C640}"/>
          </ac:picMkLst>
        </pc:picChg>
      </pc:sldChg>
      <pc:sldChg chg="modNotes">
        <pc:chgData name="Catherine Krane" userId="5e299ad4-ec83-4072-85c5-656e094c7809" providerId="ADAL" clId="{B8A24908-E9BF-40F2-9804-043E5454842D}" dt="2025-02-10T15:21:20.192" v="299"/>
        <pc:sldMkLst>
          <pc:docMk/>
          <pc:sldMk cId="1732671162" sldId="307"/>
        </pc:sldMkLst>
      </pc:sldChg>
      <pc:sldChg chg="modSp mod">
        <pc:chgData name="Catherine Krane" userId="5e299ad4-ec83-4072-85c5-656e094c7809" providerId="ADAL" clId="{B8A24908-E9BF-40F2-9804-043E5454842D}" dt="2025-02-11T13:16:30.487" v="396" actId="20577"/>
        <pc:sldMkLst>
          <pc:docMk/>
          <pc:sldMk cId="3539522160" sldId="312"/>
        </pc:sldMkLst>
        <pc:spChg chg="mod">
          <ac:chgData name="Catherine Krane" userId="5e299ad4-ec83-4072-85c5-656e094c7809" providerId="ADAL" clId="{B8A24908-E9BF-40F2-9804-043E5454842D}" dt="2025-02-11T13:16:30.487" v="396" actId="20577"/>
          <ac:spMkLst>
            <pc:docMk/>
            <pc:sldMk cId="3539522160" sldId="312"/>
            <ac:spMk id="9" creationId="{271AF4E1-9C4C-6B4C-C8C9-7B58E48E299B}"/>
          </ac:spMkLst>
        </pc:spChg>
      </pc:sldChg>
      <pc:sldChg chg="modSp mod">
        <pc:chgData name="Catherine Krane" userId="5e299ad4-ec83-4072-85c5-656e094c7809" providerId="ADAL" clId="{B8A24908-E9BF-40F2-9804-043E5454842D}" dt="2025-02-11T16:18:02.177" v="410"/>
        <pc:sldMkLst>
          <pc:docMk/>
          <pc:sldMk cId="3512483304" sldId="316"/>
        </pc:sldMkLst>
        <pc:spChg chg="mod">
          <ac:chgData name="Catherine Krane" userId="5e299ad4-ec83-4072-85c5-656e094c7809" providerId="ADAL" clId="{B8A24908-E9BF-40F2-9804-043E5454842D}" dt="2025-02-11T16:18:02.177" v="410"/>
          <ac:spMkLst>
            <pc:docMk/>
            <pc:sldMk cId="3512483304" sldId="316"/>
            <ac:spMk id="4" creationId="{3E295C95-F088-7F9D-BC2C-34B8905706EE}"/>
          </ac:spMkLst>
        </pc:spChg>
        <pc:spChg chg="mod">
          <ac:chgData name="Catherine Krane" userId="5e299ad4-ec83-4072-85c5-656e094c7809" providerId="ADAL" clId="{B8A24908-E9BF-40F2-9804-043E5454842D}" dt="2025-02-10T15:20:27.408" v="297" actId="1076"/>
          <ac:spMkLst>
            <pc:docMk/>
            <pc:sldMk cId="3512483304" sldId="316"/>
            <ac:spMk id="5" creationId="{B451F329-81DE-6C91-5AA1-1DB91D8B1021}"/>
          </ac:spMkLst>
        </pc:spChg>
      </pc:sldChg>
      <pc:sldChg chg="modSp mod">
        <pc:chgData name="Catherine Krane" userId="5e299ad4-ec83-4072-85c5-656e094c7809" providerId="ADAL" clId="{B8A24908-E9BF-40F2-9804-043E5454842D}" dt="2025-02-10T18:00:47.453" v="367" actId="1076"/>
        <pc:sldMkLst>
          <pc:docMk/>
          <pc:sldMk cId="3891789214" sldId="319"/>
        </pc:sldMkLst>
        <pc:spChg chg="mod">
          <ac:chgData name="Catherine Krane" userId="5e299ad4-ec83-4072-85c5-656e094c7809" providerId="ADAL" clId="{B8A24908-E9BF-40F2-9804-043E5454842D}" dt="2025-02-10T18:00:47.453" v="367" actId="1076"/>
          <ac:spMkLst>
            <pc:docMk/>
            <pc:sldMk cId="3891789214" sldId="319"/>
            <ac:spMk id="3" creationId="{415A6F52-13A0-0BEA-8C85-9FB38B954B2F}"/>
          </ac:spMkLst>
        </pc:spChg>
        <pc:picChg chg="ord">
          <ac:chgData name="Catherine Krane" userId="5e299ad4-ec83-4072-85c5-656e094c7809" providerId="ADAL" clId="{B8A24908-E9BF-40F2-9804-043E5454842D}" dt="2025-02-10T18:00:31.282" v="366" actId="167"/>
          <ac:picMkLst>
            <pc:docMk/>
            <pc:sldMk cId="3891789214" sldId="319"/>
            <ac:picMk id="15" creationId="{0B9F5196-422F-2060-F81B-06F4B13EEA14}"/>
          </ac:picMkLst>
        </pc:picChg>
      </pc:sldChg>
      <pc:sldChg chg="modSp mod">
        <pc:chgData name="Catherine Krane" userId="5e299ad4-ec83-4072-85c5-656e094c7809" providerId="ADAL" clId="{B8A24908-E9BF-40F2-9804-043E5454842D}" dt="2025-02-11T13:17:39.728" v="400" actId="20577"/>
        <pc:sldMkLst>
          <pc:docMk/>
          <pc:sldMk cId="273055783" sldId="320"/>
        </pc:sldMkLst>
        <pc:spChg chg="mod">
          <ac:chgData name="Catherine Krane" userId="5e299ad4-ec83-4072-85c5-656e094c7809" providerId="ADAL" clId="{B8A24908-E9BF-40F2-9804-043E5454842D}" dt="2025-02-11T13:17:39.728" v="400" actId="20577"/>
          <ac:spMkLst>
            <pc:docMk/>
            <pc:sldMk cId="273055783" sldId="320"/>
            <ac:spMk id="9" creationId="{36DB807E-FB45-909C-8D12-1FD481018ACF}"/>
          </ac:spMkLst>
        </pc:spChg>
        <pc:graphicFrameChg chg="modGraphic">
          <ac:chgData name="Catherine Krane" userId="5e299ad4-ec83-4072-85c5-656e094c7809" providerId="ADAL" clId="{B8A24908-E9BF-40F2-9804-043E5454842D}" dt="2025-02-10T13:54:16.053" v="118" actId="20577"/>
          <ac:graphicFrameMkLst>
            <pc:docMk/>
            <pc:sldMk cId="273055783" sldId="320"/>
            <ac:graphicFrameMk id="2" creationId="{5508021E-0650-43F8-77F0-3B7FE905DDDC}"/>
          </ac:graphicFrameMkLst>
        </pc:graphicFrame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image" Target="../media/image16.jp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image" Target="../media/image28.gif"/><Relationship Id="rId4"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image" Target="../media/image16.jpg"/><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21.jpeg"/><Relationship Id="rId9" Type="http://schemas.openxmlformats.org/officeDocument/2006/relationships/image" Target="../media/image24.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image" Target="../media/image28.gif"/><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06BF0-F2FF-4D2C-B058-4ED50DFE1EBF}" type="doc">
      <dgm:prSet loTypeId="urn:microsoft.com/office/officeart/2005/8/layout/hList1" loCatId="list" qsTypeId="urn:microsoft.com/office/officeart/2005/8/quickstyle/3d3" qsCatId="3D" csTypeId="urn:microsoft.com/office/officeart/2005/8/colors/colorful2" csCatId="colorful" phldr="1"/>
      <dgm:spPr/>
      <dgm:t>
        <a:bodyPr/>
        <a:lstStyle/>
        <a:p>
          <a:endParaRPr lang="en-US"/>
        </a:p>
      </dgm:t>
    </dgm:pt>
    <dgm:pt modelId="{AA5B0FBF-6936-4136-AB7D-B8F13B81A9D0}">
      <dgm:prSet/>
      <dgm:spPr/>
      <dgm:t>
        <a:bodyPr/>
        <a:lstStyle/>
        <a:p>
          <a:pPr rtl="0"/>
          <a:r>
            <a:rPr lang="en-US" b="0" i="0" dirty="0"/>
            <a:t>Medical</a:t>
          </a:r>
          <a:endParaRPr lang="en-US" dirty="0"/>
        </a:p>
      </dgm:t>
    </dgm:pt>
    <dgm:pt modelId="{A56C9387-4D05-4F54-A558-FC3D300221C6}" type="parTrans" cxnId="{84E3542D-4421-4624-99F8-9301218384F6}">
      <dgm:prSet/>
      <dgm:spPr/>
      <dgm:t>
        <a:bodyPr/>
        <a:lstStyle/>
        <a:p>
          <a:endParaRPr lang="en-US"/>
        </a:p>
      </dgm:t>
    </dgm:pt>
    <dgm:pt modelId="{CD5BA6B3-6BA0-468B-98E0-54234DC0EC20}" type="sibTrans" cxnId="{84E3542D-4421-4624-99F8-9301218384F6}">
      <dgm:prSet/>
      <dgm:spPr/>
      <dgm:t>
        <a:bodyPr/>
        <a:lstStyle/>
        <a:p>
          <a:endParaRPr lang="en-US"/>
        </a:p>
      </dgm:t>
    </dgm:pt>
    <dgm:pt modelId="{022295CB-FB9F-4954-B02A-680D2DFFE733}">
      <dgm:prSet/>
      <dgm:spPr/>
      <dgm:t>
        <a:bodyPr/>
        <a:lstStyle/>
        <a:p>
          <a:pPr rtl="0"/>
          <a:r>
            <a:rPr lang="en-US"/>
            <a:t>Medical Monitoring</a:t>
          </a:r>
          <a:endParaRPr lang="en-US" dirty="0"/>
        </a:p>
      </dgm:t>
    </dgm:pt>
    <dgm:pt modelId="{B10A9E21-64E8-4276-A4A0-ED3C4C32A00B}" type="parTrans" cxnId="{BB687222-026F-4E09-96F7-15039DE54CCA}">
      <dgm:prSet/>
      <dgm:spPr/>
      <dgm:t>
        <a:bodyPr/>
        <a:lstStyle/>
        <a:p>
          <a:endParaRPr lang="en-US"/>
        </a:p>
      </dgm:t>
    </dgm:pt>
    <dgm:pt modelId="{4B492DC8-C125-4DB5-8E72-BFBB9BE6165F}" type="sibTrans" cxnId="{BB687222-026F-4E09-96F7-15039DE54CCA}">
      <dgm:prSet/>
      <dgm:spPr/>
      <dgm:t>
        <a:bodyPr/>
        <a:lstStyle/>
        <a:p>
          <a:endParaRPr lang="en-US"/>
        </a:p>
      </dgm:t>
    </dgm:pt>
    <dgm:pt modelId="{ADA19BAC-FBE0-4854-A630-F58692BFBA2B}">
      <dgm:prSet/>
      <dgm:spPr/>
      <dgm:t>
        <a:bodyPr/>
        <a:lstStyle/>
        <a:p>
          <a:pPr rtl="0"/>
          <a:endParaRPr lang="en-US" dirty="0"/>
        </a:p>
      </dgm:t>
    </dgm:pt>
    <dgm:pt modelId="{E04D7200-29FB-470F-AC7C-1ECE78CC1AB4}" type="parTrans" cxnId="{ACFE96DC-9E5D-4A5F-BD74-FEF2898A3AB2}">
      <dgm:prSet/>
      <dgm:spPr/>
      <dgm:t>
        <a:bodyPr/>
        <a:lstStyle/>
        <a:p>
          <a:endParaRPr lang="en-US"/>
        </a:p>
      </dgm:t>
    </dgm:pt>
    <dgm:pt modelId="{9FD1987D-A629-4E8B-8ACD-044A3F6B2BAC}" type="sibTrans" cxnId="{ACFE96DC-9E5D-4A5F-BD74-FEF2898A3AB2}">
      <dgm:prSet/>
      <dgm:spPr/>
      <dgm:t>
        <a:bodyPr/>
        <a:lstStyle/>
        <a:p>
          <a:endParaRPr lang="en-US"/>
        </a:p>
      </dgm:t>
    </dgm:pt>
    <dgm:pt modelId="{50F909DC-0A4C-4A28-8472-BBC3CDFD1F32}">
      <dgm:prSet/>
      <dgm:spPr/>
      <dgm:t>
        <a:bodyPr/>
        <a:lstStyle/>
        <a:p>
          <a:pPr rtl="0"/>
          <a:r>
            <a:rPr lang="en-US" b="0" i="0" dirty="0"/>
            <a:t>Security</a:t>
          </a:r>
          <a:endParaRPr lang="en-US" dirty="0"/>
        </a:p>
      </dgm:t>
    </dgm:pt>
    <dgm:pt modelId="{C044996F-9594-4B78-B987-DAFE670C5467}" type="parTrans" cxnId="{3ECFC8BA-A216-46D8-9DE5-C23D42AEE224}">
      <dgm:prSet/>
      <dgm:spPr/>
      <dgm:t>
        <a:bodyPr/>
        <a:lstStyle/>
        <a:p>
          <a:endParaRPr lang="en-US"/>
        </a:p>
      </dgm:t>
    </dgm:pt>
    <dgm:pt modelId="{BE99DE79-30B6-4F04-9436-C88A6B01EF87}" type="sibTrans" cxnId="{3ECFC8BA-A216-46D8-9DE5-C23D42AEE224}">
      <dgm:prSet/>
      <dgm:spPr/>
      <dgm:t>
        <a:bodyPr/>
        <a:lstStyle/>
        <a:p>
          <a:endParaRPr lang="en-US"/>
        </a:p>
      </dgm:t>
    </dgm:pt>
    <dgm:pt modelId="{0865A18B-800D-4CDC-9705-DEB7EB53D05C}">
      <dgm:prSet/>
      <dgm:spPr/>
      <dgm:t>
        <a:bodyPr/>
        <a:lstStyle/>
        <a:p>
          <a:pPr rtl="0"/>
          <a:r>
            <a:rPr lang="en-US" dirty="0"/>
            <a:t>Incident Briefing</a:t>
          </a:r>
        </a:p>
      </dgm:t>
    </dgm:pt>
    <dgm:pt modelId="{28DFB4D0-52CD-45A9-A7D5-EEEAB7DB6B87}" type="parTrans" cxnId="{B38CC13A-0731-4D4D-B6AE-661272007AE4}">
      <dgm:prSet/>
      <dgm:spPr/>
      <dgm:t>
        <a:bodyPr/>
        <a:lstStyle/>
        <a:p>
          <a:endParaRPr lang="en-US"/>
        </a:p>
      </dgm:t>
    </dgm:pt>
    <dgm:pt modelId="{FF82C4DD-7312-4AAB-B9FB-E22E95B03F0F}" type="sibTrans" cxnId="{B38CC13A-0731-4D4D-B6AE-661272007AE4}">
      <dgm:prSet/>
      <dgm:spPr/>
      <dgm:t>
        <a:bodyPr/>
        <a:lstStyle/>
        <a:p>
          <a:endParaRPr lang="en-US"/>
        </a:p>
      </dgm:t>
    </dgm:pt>
    <dgm:pt modelId="{607C8FA9-94E6-4890-BA59-6642A8E3A81E}">
      <dgm:prSet/>
      <dgm:spPr/>
      <dgm:t>
        <a:bodyPr/>
        <a:lstStyle/>
        <a:p>
          <a:pPr rtl="0"/>
          <a:r>
            <a:rPr lang="en-US" b="0" i="0" dirty="0"/>
            <a:t>Travel</a:t>
          </a:r>
          <a:endParaRPr lang="en-US" dirty="0"/>
        </a:p>
      </dgm:t>
    </dgm:pt>
    <dgm:pt modelId="{5A3F61ED-081B-4DCB-8C3C-2188322057FC}" type="parTrans" cxnId="{4E24B989-0E2B-486B-9EFC-B60F8789D587}">
      <dgm:prSet/>
      <dgm:spPr/>
      <dgm:t>
        <a:bodyPr/>
        <a:lstStyle/>
        <a:p>
          <a:endParaRPr lang="en-US"/>
        </a:p>
      </dgm:t>
    </dgm:pt>
    <dgm:pt modelId="{1870B3E6-BF93-4D06-865B-F628DEB0893A}" type="sibTrans" cxnId="{4E24B989-0E2B-486B-9EFC-B60F8789D587}">
      <dgm:prSet/>
      <dgm:spPr/>
      <dgm:t>
        <a:bodyPr/>
        <a:lstStyle/>
        <a:p>
          <a:endParaRPr lang="en-US"/>
        </a:p>
      </dgm:t>
    </dgm:pt>
    <dgm:pt modelId="{536F0741-24DE-43B1-B27E-EBF50F48951F}">
      <dgm:prSet/>
      <dgm:spPr/>
      <dgm:t>
        <a:bodyPr/>
        <a:lstStyle/>
        <a:p>
          <a:pPr rtl="0"/>
          <a:r>
            <a:rPr lang="en-US"/>
            <a:t>Emergency Travel Arrangements</a:t>
          </a:r>
          <a:endParaRPr lang="en-US" dirty="0"/>
        </a:p>
      </dgm:t>
    </dgm:pt>
    <dgm:pt modelId="{7E1DB698-2738-4C13-98ED-351CD3CB96DE}" type="parTrans" cxnId="{F357B761-C162-483B-AA41-06E77D068A0A}">
      <dgm:prSet/>
      <dgm:spPr/>
      <dgm:t>
        <a:bodyPr/>
        <a:lstStyle/>
        <a:p>
          <a:endParaRPr lang="en-US"/>
        </a:p>
      </dgm:t>
    </dgm:pt>
    <dgm:pt modelId="{34940605-BA69-4F80-8B96-CDB415F77720}" type="sibTrans" cxnId="{F357B761-C162-483B-AA41-06E77D068A0A}">
      <dgm:prSet/>
      <dgm:spPr/>
      <dgm:t>
        <a:bodyPr/>
        <a:lstStyle/>
        <a:p>
          <a:endParaRPr lang="en-US"/>
        </a:p>
      </dgm:t>
    </dgm:pt>
    <dgm:pt modelId="{27CD9575-2BC7-46C9-A561-DE60D8A7B965}">
      <dgm:prSet/>
      <dgm:spPr/>
      <dgm:t>
        <a:bodyPr/>
        <a:lstStyle/>
        <a:p>
          <a:pPr>
            <a:buFont typeface="Arial" panose="020B0604020202020204" pitchFamily="34" charset="0"/>
            <a:buChar char="•"/>
          </a:pPr>
          <a:r>
            <a:rPr lang="en-US"/>
            <a:t>Translator and Interpreter Referral</a:t>
          </a:r>
        </a:p>
      </dgm:t>
    </dgm:pt>
    <dgm:pt modelId="{B4B48B5F-3CC5-42E8-B9A4-70B78FC66D9E}" type="parTrans" cxnId="{193668A3-AC6D-4EFB-A517-FA0AE2D40ED5}">
      <dgm:prSet/>
      <dgm:spPr/>
      <dgm:t>
        <a:bodyPr/>
        <a:lstStyle/>
        <a:p>
          <a:endParaRPr lang="en-US"/>
        </a:p>
      </dgm:t>
    </dgm:pt>
    <dgm:pt modelId="{F616E15C-F376-4543-BB78-4D2B77B15DBF}" type="sibTrans" cxnId="{193668A3-AC6D-4EFB-A517-FA0AE2D40ED5}">
      <dgm:prSet/>
      <dgm:spPr/>
      <dgm:t>
        <a:bodyPr/>
        <a:lstStyle/>
        <a:p>
          <a:endParaRPr lang="en-US"/>
        </a:p>
      </dgm:t>
    </dgm:pt>
    <dgm:pt modelId="{E2693BB0-463F-423B-A671-FF921C2F4C33}">
      <dgm:prSet/>
      <dgm:spPr/>
      <dgm:t>
        <a:bodyPr/>
        <a:lstStyle/>
        <a:p>
          <a:pPr>
            <a:buFont typeface="Arial" panose="020B0604020202020204" pitchFamily="34" charset="0"/>
            <a:buChar char="•"/>
          </a:pPr>
          <a:r>
            <a:rPr lang="en-US"/>
            <a:t>Emergency Travel Funds Assistance</a:t>
          </a:r>
        </a:p>
      </dgm:t>
    </dgm:pt>
    <dgm:pt modelId="{D51AD178-695A-47DA-8118-E3380A79ACE0}" type="parTrans" cxnId="{290958D9-6136-459C-B292-120AD100802B}">
      <dgm:prSet/>
      <dgm:spPr/>
      <dgm:t>
        <a:bodyPr/>
        <a:lstStyle/>
        <a:p>
          <a:endParaRPr lang="en-US"/>
        </a:p>
      </dgm:t>
    </dgm:pt>
    <dgm:pt modelId="{BC58900D-A9CA-41C9-904B-C03A4C0554C4}" type="sibTrans" cxnId="{290958D9-6136-459C-B292-120AD100802B}">
      <dgm:prSet/>
      <dgm:spPr/>
      <dgm:t>
        <a:bodyPr/>
        <a:lstStyle/>
        <a:p>
          <a:endParaRPr lang="en-US"/>
        </a:p>
      </dgm:t>
    </dgm:pt>
    <dgm:pt modelId="{EF47B57A-CCD4-4A33-AA91-6F8F470E13F9}">
      <dgm:prSet/>
      <dgm:spPr/>
      <dgm:t>
        <a:bodyPr/>
        <a:lstStyle/>
        <a:p>
          <a:pPr>
            <a:buFont typeface="Arial" panose="020B0604020202020204" pitchFamily="34" charset="0"/>
            <a:buChar char="•"/>
          </a:pPr>
          <a:r>
            <a:rPr lang="en-US"/>
            <a:t>Legal Consultation and Referral</a:t>
          </a:r>
        </a:p>
      </dgm:t>
    </dgm:pt>
    <dgm:pt modelId="{CB40A0CB-587F-4D68-B464-11E059CB0CE8}" type="parTrans" cxnId="{3A85BA84-B7DC-4468-A287-1AC9ACD9E3FB}">
      <dgm:prSet/>
      <dgm:spPr/>
      <dgm:t>
        <a:bodyPr/>
        <a:lstStyle/>
        <a:p>
          <a:endParaRPr lang="en-US"/>
        </a:p>
      </dgm:t>
    </dgm:pt>
    <dgm:pt modelId="{BF177921-9AC6-4AC4-BD7C-3F1462AF81DA}" type="sibTrans" cxnId="{3A85BA84-B7DC-4468-A287-1AC9ACD9E3FB}">
      <dgm:prSet/>
      <dgm:spPr/>
      <dgm:t>
        <a:bodyPr/>
        <a:lstStyle/>
        <a:p>
          <a:endParaRPr lang="en-US"/>
        </a:p>
      </dgm:t>
    </dgm:pt>
    <dgm:pt modelId="{4D34E5C4-B162-4CE1-A9F2-749BD7F6425E}">
      <dgm:prSet/>
      <dgm:spPr/>
      <dgm:t>
        <a:bodyPr/>
        <a:lstStyle/>
        <a:p>
          <a:pPr>
            <a:buFont typeface="Arial" panose="020B0604020202020204" pitchFamily="34" charset="0"/>
            <a:buChar char="•"/>
          </a:pPr>
          <a:r>
            <a:rPr lang="en-US"/>
            <a:t>Lost/Stolen Travel Documents Assistance</a:t>
          </a:r>
        </a:p>
      </dgm:t>
    </dgm:pt>
    <dgm:pt modelId="{1948F763-E29C-457A-B81E-6B019C95D44C}" type="parTrans" cxnId="{CD2B4F5F-61FC-4ECA-8AFF-237598C2B659}">
      <dgm:prSet/>
      <dgm:spPr/>
      <dgm:t>
        <a:bodyPr/>
        <a:lstStyle/>
        <a:p>
          <a:endParaRPr lang="en-US"/>
        </a:p>
      </dgm:t>
    </dgm:pt>
    <dgm:pt modelId="{A8590CD3-E5A1-4AF9-A73A-87160E5ECA29}" type="sibTrans" cxnId="{CD2B4F5F-61FC-4ECA-8AFF-237598C2B659}">
      <dgm:prSet/>
      <dgm:spPr/>
      <dgm:t>
        <a:bodyPr/>
        <a:lstStyle/>
        <a:p>
          <a:endParaRPr lang="en-US"/>
        </a:p>
      </dgm:t>
    </dgm:pt>
    <dgm:pt modelId="{0266F589-25B6-4204-BF78-030C102EF4E1}">
      <dgm:prSet/>
      <dgm:spPr/>
      <dgm:t>
        <a:bodyPr/>
        <a:lstStyle/>
        <a:p>
          <a:pPr>
            <a:buFont typeface="Arial" panose="020B0604020202020204" pitchFamily="34" charset="0"/>
            <a:buChar char="•"/>
          </a:pPr>
          <a:r>
            <a:rPr lang="en-US" dirty="0"/>
            <a:t>Lost Luggage Assistance</a:t>
          </a:r>
        </a:p>
      </dgm:t>
    </dgm:pt>
    <dgm:pt modelId="{BAFC1B09-B471-4B43-ABB2-9CC2C0170821}" type="parTrans" cxnId="{0744EB63-EF74-43A5-BAF7-A81821FFF444}">
      <dgm:prSet/>
      <dgm:spPr/>
      <dgm:t>
        <a:bodyPr/>
        <a:lstStyle/>
        <a:p>
          <a:endParaRPr lang="en-US"/>
        </a:p>
      </dgm:t>
    </dgm:pt>
    <dgm:pt modelId="{8864B046-1882-4ACC-8B49-9CCA28207523}" type="sibTrans" cxnId="{0744EB63-EF74-43A5-BAF7-A81821FFF444}">
      <dgm:prSet/>
      <dgm:spPr/>
      <dgm:t>
        <a:bodyPr/>
        <a:lstStyle/>
        <a:p>
          <a:endParaRPr lang="en-US"/>
        </a:p>
      </dgm:t>
    </dgm:pt>
    <dgm:pt modelId="{2AD7B34C-EFCD-403A-9AB1-3F0311630076}">
      <dgm:prSet/>
      <dgm:spPr/>
      <dgm:t>
        <a:bodyPr/>
        <a:lstStyle/>
        <a:p>
          <a:pPr>
            <a:buFont typeface="Arial" panose="020B0604020202020204" pitchFamily="34" charset="0"/>
            <a:buChar char="•"/>
          </a:pPr>
          <a:r>
            <a:rPr lang="en-US"/>
            <a:t>Situational Monitoring &amp; Advice </a:t>
          </a:r>
        </a:p>
      </dgm:t>
    </dgm:pt>
    <dgm:pt modelId="{1924CE52-5E97-415A-ADCA-086D2D24DB56}" type="parTrans" cxnId="{1B13728D-433D-4C63-8B91-83EDDCB674B6}">
      <dgm:prSet/>
      <dgm:spPr/>
      <dgm:t>
        <a:bodyPr/>
        <a:lstStyle/>
        <a:p>
          <a:endParaRPr lang="en-US"/>
        </a:p>
      </dgm:t>
    </dgm:pt>
    <dgm:pt modelId="{B4D5BF33-56D1-4F35-AEF4-EBC04DBE823D}" type="sibTrans" cxnId="{1B13728D-433D-4C63-8B91-83EDDCB674B6}">
      <dgm:prSet/>
      <dgm:spPr/>
      <dgm:t>
        <a:bodyPr/>
        <a:lstStyle/>
        <a:p>
          <a:endParaRPr lang="en-US"/>
        </a:p>
      </dgm:t>
    </dgm:pt>
    <dgm:pt modelId="{11559D70-8FC8-4ECC-B1F2-B7901884303D}">
      <dgm:prSet/>
      <dgm:spPr/>
      <dgm:t>
        <a:bodyPr/>
        <a:lstStyle/>
        <a:p>
          <a:pPr>
            <a:buFont typeface="Arial" panose="020B0604020202020204" pitchFamily="34" charset="0"/>
            <a:buChar char="•"/>
          </a:pPr>
          <a:r>
            <a:rPr lang="en-US"/>
            <a:t>Political Evacuation</a:t>
          </a:r>
        </a:p>
      </dgm:t>
    </dgm:pt>
    <dgm:pt modelId="{AB0A8C4D-409B-437D-A307-98880E2D5A11}" type="parTrans" cxnId="{BD025B9C-387A-4B0F-8A1F-5EF986409702}">
      <dgm:prSet/>
      <dgm:spPr/>
      <dgm:t>
        <a:bodyPr/>
        <a:lstStyle/>
        <a:p>
          <a:endParaRPr lang="en-US"/>
        </a:p>
      </dgm:t>
    </dgm:pt>
    <dgm:pt modelId="{41251583-3B6A-43A2-8173-2EEB6612D207}" type="sibTrans" cxnId="{BD025B9C-387A-4B0F-8A1F-5EF986409702}">
      <dgm:prSet/>
      <dgm:spPr/>
      <dgm:t>
        <a:bodyPr/>
        <a:lstStyle/>
        <a:p>
          <a:endParaRPr lang="en-US"/>
        </a:p>
      </dgm:t>
    </dgm:pt>
    <dgm:pt modelId="{A4C77B90-C30A-4EDD-9E02-E062B56D0562}">
      <dgm:prSet/>
      <dgm:spPr/>
      <dgm:t>
        <a:bodyPr/>
        <a:lstStyle/>
        <a:p>
          <a:pPr>
            <a:buFont typeface="Arial" panose="020B0604020202020204" pitchFamily="34" charset="0"/>
            <a:buChar char="•"/>
          </a:pPr>
          <a:r>
            <a:rPr lang="en-US" dirty="0"/>
            <a:t>Natural Disaster Evacuation</a:t>
          </a:r>
        </a:p>
      </dgm:t>
    </dgm:pt>
    <dgm:pt modelId="{9AF43869-B4A2-40A9-AADD-9FC8B965E9CE}" type="parTrans" cxnId="{B61608A2-838E-436D-B262-58D9831CC77C}">
      <dgm:prSet/>
      <dgm:spPr/>
      <dgm:t>
        <a:bodyPr/>
        <a:lstStyle/>
        <a:p>
          <a:endParaRPr lang="en-US"/>
        </a:p>
      </dgm:t>
    </dgm:pt>
    <dgm:pt modelId="{E5D93687-FF2C-4324-B2D9-7ACA9437C20F}" type="sibTrans" cxnId="{B61608A2-838E-436D-B262-58D9831CC77C}">
      <dgm:prSet/>
      <dgm:spPr/>
      <dgm:t>
        <a:bodyPr/>
        <a:lstStyle/>
        <a:p>
          <a:endParaRPr lang="en-US"/>
        </a:p>
      </dgm:t>
    </dgm:pt>
    <dgm:pt modelId="{AC7B20C9-4806-477B-B66F-AD2DCCF0ADCD}">
      <dgm:prSet/>
      <dgm:spPr/>
      <dgm:t>
        <a:bodyPr/>
        <a:lstStyle/>
        <a:p>
          <a:pPr>
            <a:buFont typeface="Arial" panose="020B0604020202020204" pitchFamily="34" charset="0"/>
            <a:buChar char="•"/>
          </a:pPr>
          <a:r>
            <a:rPr lang="en-US"/>
            <a:t>Medical Evacuation</a:t>
          </a:r>
        </a:p>
      </dgm:t>
    </dgm:pt>
    <dgm:pt modelId="{2B936C57-8766-48CA-9E2D-51AD62E73B19}" type="parTrans" cxnId="{AA0DC6FE-3B3C-403B-AAC4-7E3F9DED7DBE}">
      <dgm:prSet/>
      <dgm:spPr/>
      <dgm:t>
        <a:bodyPr/>
        <a:lstStyle/>
        <a:p>
          <a:endParaRPr lang="en-US"/>
        </a:p>
      </dgm:t>
    </dgm:pt>
    <dgm:pt modelId="{3F3E477D-5AA3-45CB-9932-6544F80D7F08}" type="sibTrans" cxnId="{AA0DC6FE-3B3C-403B-AAC4-7E3F9DED7DBE}">
      <dgm:prSet/>
      <dgm:spPr/>
      <dgm:t>
        <a:bodyPr/>
        <a:lstStyle/>
        <a:p>
          <a:endParaRPr lang="en-US"/>
        </a:p>
      </dgm:t>
    </dgm:pt>
    <dgm:pt modelId="{4746D61E-3C7A-4EE8-A6EC-781167D60C04}">
      <dgm:prSet/>
      <dgm:spPr/>
      <dgm:t>
        <a:bodyPr/>
        <a:lstStyle/>
        <a:p>
          <a:pPr>
            <a:buFont typeface="Arial" panose="020B0604020202020204" pitchFamily="34" charset="0"/>
            <a:buChar char="•"/>
          </a:pPr>
          <a:r>
            <a:rPr lang="en-US"/>
            <a:t>Medical Repatriation</a:t>
          </a:r>
        </a:p>
      </dgm:t>
    </dgm:pt>
    <dgm:pt modelId="{485BB010-E81D-4A72-B8B0-BB315EBAE58C}" type="parTrans" cxnId="{48CC71BE-3E2D-4A1C-A5EA-3ACBAC62C436}">
      <dgm:prSet/>
      <dgm:spPr/>
      <dgm:t>
        <a:bodyPr/>
        <a:lstStyle/>
        <a:p>
          <a:endParaRPr lang="en-US"/>
        </a:p>
      </dgm:t>
    </dgm:pt>
    <dgm:pt modelId="{897188E6-ABC2-428C-B8AE-6E0B45CDCB53}" type="sibTrans" cxnId="{48CC71BE-3E2D-4A1C-A5EA-3ACBAC62C436}">
      <dgm:prSet/>
      <dgm:spPr/>
      <dgm:t>
        <a:bodyPr/>
        <a:lstStyle/>
        <a:p>
          <a:endParaRPr lang="en-US"/>
        </a:p>
      </dgm:t>
    </dgm:pt>
    <dgm:pt modelId="{41E0233B-1509-447C-8330-EE9F26D75DFA}">
      <dgm:prSet/>
      <dgm:spPr/>
      <dgm:t>
        <a:bodyPr/>
        <a:lstStyle/>
        <a:p>
          <a:pPr>
            <a:buFont typeface="Arial" panose="020B0604020202020204" pitchFamily="34" charset="0"/>
            <a:buChar char="•"/>
          </a:pPr>
          <a:r>
            <a:rPr lang="en-US"/>
            <a:t>Repatriation of Remains</a:t>
          </a:r>
        </a:p>
      </dgm:t>
    </dgm:pt>
    <dgm:pt modelId="{B360733C-B3C8-455C-88D2-58B8180450E8}" type="parTrans" cxnId="{CD61E793-8076-41E3-860E-E314A93E48E2}">
      <dgm:prSet/>
      <dgm:spPr/>
      <dgm:t>
        <a:bodyPr/>
        <a:lstStyle/>
        <a:p>
          <a:endParaRPr lang="en-US"/>
        </a:p>
      </dgm:t>
    </dgm:pt>
    <dgm:pt modelId="{1E9B181B-0510-444C-9FD3-75140C183F45}" type="sibTrans" cxnId="{CD61E793-8076-41E3-860E-E314A93E48E2}">
      <dgm:prSet/>
      <dgm:spPr/>
      <dgm:t>
        <a:bodyPr/>
        <a:lstStyle/>
        <a:p>
          <a:endParaRPr lang="en-US"/>
        </a:p>
      </dgm:t>
    </dgm:pt>
    <dgm:pt modelId="{7AABF558-93F2-46EB-BA2C-FA9B98B4B84A}">
      <dgm:prSet/>
      <dgm:spPr/>
      <dgm:t>
        <a:bodyPr/>
        <a:lstStyle/>
        <a:p>
          <a:pPr>
            <a:buFont typeface="Arial" panose="020B0604020202020204" pitchFamily="34" charset="0"/>
            <a:buChar char="•"/>
          </a:pPr>
          <a:r>
            <a:rPr lang="en-US" dirty="0"/>
            <a:t>Emergency Travel Arrangements</a:t>
          </a:r>
        </a:p>
      </dgm:t>
    </dgm:pt>
    <dgm:pt modelId="{05FE6B05-A69D-4112-BE85-BBB17A444D2D}" type="parTrans" cxnId="{7E35AF4D-0CEE-45C9-A308-235332B1A596}">
      <dgm:prSet/>
      <dgm:spPr/>
      <dgm:t>
        <a:bodyPr/>
        <a:lstStyle/>
        <a:p>
          <a:endParaRPr lang="en-US"/>
        </a:p>
      </dgm:t>
    </dgm:pt>
    <dgm:pt modelId="{2B1F2379-55B7-41AA-A49B-3CA292F926DD}" type="sibTrans" cxnId="{7E35AF4D-0CEE-45C9-A308-235332B1A596}">
      <dgm:prSet/>
      <dgm:spPr/>
      <dgm:t>
        <a:bodyPr/>
        <a:lstStyle/>
        <a:p>
          <a:endParaRPr lang="en-US"/>
        </a:p>
      </dgm:t>
    </dgm:pt>
    <dgm:pt modelId="{DE43A9D1-B20E-4B6F-A3E6-4F48DAA95364}">
      <dgm:prSet/>
      <dgm:spPr/>
      <dgm:t>
        <a:bodyPr/>
        <a:lstStyle/>
        <a:p>
          <a:pPr>
            <a:buFont typeface="Arial" panose="020B0604020202020204" pitchFamily="34" charset="0"/>
            <a:buChar char="•"/>
          </a:pPr>
          <a:r>
            <a:rPr lang="en-US"/>
            <a:t>Payment Guarantees</a:t>
          </a:r>
        </a:p>
      </dgm:t>
    </dgm:pt>
    <dgm:pt modelId="{27441280-C654-4945-83E2-1399FB12439A}" type="parTrans" cxnId="{B605D1AE-25B0-4194-8793-F6510F1055E9}">
      <dgm:prSet/>
      <dgm:spPr/>
      <dgm:t>
        <a:bodyPr/>
        <a:lstStyle/>
        <a:p>
          <a:endParaRPr lang="en-US"/>
        </a:p>
      </dgm:t>
    </dgm:pt>
    <dgm:pt modelId="{E2649C7D-E9D2-4D4B-B326-C6FAFB5B848E}" type="sibTrans" cxnId="{B605D1AE-25B0-4194-8793-F6510F1055E9}">
      <dgm:prSet/>
      <dgm:spPr/>
      <dgm:t>
        <a:bodyPr/>
        <a:lstStyle/>
        <a:p>
          <a:endParaRPr lang="en-US"/>
        </a:p>
      </dgm:t>
    </dgm:pt>
    <dgm:pt modelId="{40C7324D-8687-42C5-9CDA-6E3CE1107602}">
      <dgm:prSet/>
      <dgm:spPr/>
      <dgm:t>
        <a:bodyPr/>
        <a:lstStyle/>
        <a:p>
          <a:pPr>
            <a:buFont typeface="Arial" panose="020B0604020202020204" pitchFamily="34" charset="0"/>
            <a:buChar char="•"/>
          </a:pPr>
          <a:r>
            <a:rPr lang="en-US"/>
            <a:t>Coordination of Benefits</a:t>
          </a:r>
        </a:p>
      </dgm:t>
    </dgm:pt>
    <dgm:pt modelId="{C0F01762-1EE8-44CA-B1B3-07C2A017776D}" type="parTrans" cxnId="{B5B4E207-61E8-4214-98A1-07E4C05DFBDC}">
      <dgm:prSet/>
      <dgm:spPr/>
      <dgm:t>
        <a:bodyPr/>
        <a:lstStyle/>
        <a:p>
          <a:endParaRPr lang="en-US"/>
        </a:p>
      </dgm:t>
    </dgm:pt>
    <dgm:pt modelId="{0B6153CB-1EB8-4FD9-8EE2-0BBACC08ECDC}" type="sibTrans" cxnId="{B5B4E207-61E8-4214-98A1-07E4C05DFBDC}">
      <dgm:prSet/>
      <dgm:spPr/>
      <dgm:t>
        <a:bodyPr/>
        <a:lstStyle/>
        <a:p>
          <a:endParaRPr lang="en-US"/>
        </a:p>
      </dgm:t>
    </dgm:pt>
    <dgm:pt modelId="{F3CCB8E7-1A68-40D4-A9C4-8E9ECBF107B1}">
      <dgm:prSet/>
      <dgm:spPr/>
      <dgm:t>
        <a:bodyPr/>
        <a:lstStyle/>
        <a:p>
          <a:pPr>
            <a:buFont typeface="Arial" panose="020B0604020202020204" pitchFamily="34" charset="0"/>
            <a:buChar char="•"/>
          </a:pPr>
          <a:r>
            <a:rPr lang="en-US"/>
            <a:t>Telehealth Appointments</a:t>
          </a:r>
        </a:p>
      </dgm:t>
    </dgm:pt>
    <dgm:pt modelId="{143554A5-0EA3-435C-A996-768640DD9CD1}" type="parTrans" cxnId="{60DEDA43-AD62-4C86-8099-D494F6A6CB5A}">
      <dgm:prSet/>
      <dgm:spPr/>
      <dgm:t>
        <a:bodyPr/>
        <a:lstStyle/>
        <a:p>
          <a:endParaRPr lang="en-US"/>
        </a:p>
      </dgm:t>
    </dgm:pt>
    <dgm:pt modelId="{5E7D34A8-2B7E-4A02-8121-3EC80CCC7A5E}" type="sibTrans" cxnId="{60DEDA43-AD62-4C86-8099-D494F6A6CB5A}">
      <dgm:prSet/>
      <dgm:spPr/>
      <dgm:t>
        <a:bodyPr/>
        <a:lstStyle/>
        <a:p>
          <a:endParaRPr lang="en-US"/>
        </a:p>
      </dgm:t>
    </dgm:pt>
    <dgm:pt modelId="{0AAE5DF7-8711-4AD6-BEDC-8DB626870666}">
      <dgm:prSet/>
      <dgm:spPr/>
      <dgm:t>
        <a:bodyPr/>
        <a:lstStyle/>
        <a:p>
          <a:pPr>
            <a:buFont typeface="Arial" panose="020B0604020202020204" pitchFamily="34" charset="0"/>
            <a:buChar char="•"/>
          </a:pPr>
          <a:r>
            <a:rPr lang="en-US" dirty="0"/>
            <a:t>Medical, Mental Health, Dental &amp; Pharmacy Referrals</a:t>
          </a:r>
        </a:p>
      </dgm:t>
    </dgm:pt>
    <dgm:pt modelId="{B6CC8F54-6983-4997-9F27-C5E1F9C16B49}" type="parTrans" cxnId="{35D7EA60-FFA4-4943-9F0B-838392028930}">
      <dgm:prSet/>
      <dgm:spPr/>
      <dgm:t>
        <a:bodyPr/>
        <a:lstStyle/>
        <a:p>
          <a:endParaRPr lang="en-US"/>
        </a:p>
      </dgm:t>
    </dgm:pt>
    <dgm:pt modelId="{8C755DB5-1CF4-412D-97BE-8731FD8778BC}" type="sibTrans" cxnId="{35D7EA60-FFA4-4943-9F0B-838392028930}">
      <dgm:prSet/>
      <dgm:spPr/>
      <dgm:t>
        <a:bodyPr/>
        <a:lstStyle/>
        <a:p>
          <a:endParaRPr lang="en-US"/>
        </a:p>
      </dgm:t>
    </dgm:pt>
    <dgm:pt modelId="{7AA532E7-2ED1-4A62-97DA-E72C7AA22721}">
      <dgm:prSet/>
      <dgm:spPr/>
      <dgm:t>
        <a:bodyPr/>
        <a:lstStyle/>
        <a:p>
          <a:pPr>
            <a:buFont typeface="Arial" panose="020B0604020202020204" pitchFamily="34" charset="0"/>
            <a:buChar char="•"/>
          </a:pPr>
          <a:r>
            <a:rPr lang="en-US"/>
            <a:t>Nurse Helpline</a:t>
          </a:r>
        </a:p>
      </dgm:t>
    </dgm:pt>
    <dgm:pt modelId="{47C5A002-1A34-43CD-A2B2-DDC36F118812}" type="parTrans" cxnId="{0284D160-F477-46D0-97DB-42968F6239A3}">
      <dgm:prSet/>
      <dgm:spPr/>
      <dgm:t>
        <a:bodyPr/>
        <a:lstStyle/>
        <a:p>
          <a:endParaRPr lang="en-US"/>
        </a:p>
      </dgm:t>
    </dgm:pt>
    <dgm:pt modelId="{BA38A098-4530-42E5-B118-5D2F92FF1628}" type="sibTrans" cxnId="{0284D160-F477-46D0-97DB-42968F6239A3}">
      <dgm:prSet/>
      <dgm:spPr/>
      <dgm:t>
        <a:bodyPr/>
        <a:lstStyle/>
        <a:p>
          <a:endParaRPr lang="en-US"/>
        </a:p>
      </dgm:t>
    </dgm:pt>
    <dgm:pt modelId="{FFAD221A-D420-40C2-A4BE-3E2DC9F5A8F0}">
      <dgm:prSet/>
      <dgm:spPr/>
      <dgm:t>
        <a:bodyPr/>
        <a:lstStyle/>
        <a:p>
          <a:pPr>
            <a:buFont typeface="Arial" panose="020B0604020202020204" pitchFamily="34" charset="0"/>
            <a:buChar char="•"/>
          </a:pPr>
          <a:r>
            <a:rPr lang="en-US"/>
            <a:t>Prescription Assistance </a:t>
          </a:r>
        </a:p>
      </dgm:t>
    </dgm:pt>
    <dgm:pt modelId="{6E1A21C0-CE4E-46D8-9CD2-668873CFB28D}" type="parTrans" cxnId="{8A57BAD5-8A27-4D32-BF41-CF5A88635F56}">
      <dgm:prSet/>
      <dgm:spPr/>
      <dgm:t>
        <a:bodyPr/>
        <a:lstStyle/>
        <a:p>
          <a:endParaRPr lang="en-US"/>
        </a:p>
      </dgm:t>
    </dgm:pt>
    <dgm:pt modelId="{CCCCA0CA-E06D-491C-8164-107692934D5A}" type="sibTrans" cxnId="{8A57BAD5-8A27-4D32-BF41-CF5A88635F56}">
      <dgm:prSet/>
      <dgm:spPr/>
      <dgm:t>
        <a:bodyPr/>
        <a:lstStyle/>
        <a:p>
          <a:endParaRPr lang="en-US"/>
        </a:p>
      </dgm:t>
    </dgm:pt>
    <dgm:pt modelId="{D6E4B7A9-EC99-4702-B314-BB9ACEFDCE12}">
      <dgm:prSet/>
      <dgm:spPr/>
      <dgm:t>
        <a:bodyPr/>
        <a:lstStyle/>
        <a:p>
          <a:pPr>
            <a:buFont typeface="Arial" panose="020B0604020202020204" pitchFamily="34" charset="0"/>
            <a:buChar char="•"/>
          </a:pPr>
          <a:r>
            <a:rPr lang="en-US" dirty="0"/>
            <a:t>Custom Pre-trip Intelligence and Risk Assessment</a:t>
          </a:r>
        </a:p>
      </dgm:t>
    </dgm:pt>
    <dgm:pt modelId="{988CA528-0C70-4922-B07D-056DE35110BE}" type="parTrans" cxnId="{E142A594-A768-4958-A886-70A6B71EB97A}">
      <dgm:prSet/>
      <dgm:spPr/>
      <dgm:t>
        <a:bodyPr/>
        <a:lstStyle/>
        <a:p>
          <a:endParaRPr lang="en-US"/>
        </a:p>
      </dgm:t>
    </dgm:pt>
    <dgm:pt modelId="{AD1C512B-F35E-4CD0-8784-FE17518E8A1D}" type="sibTrans" cxnId="{E142A594-A768-4958-A886-70A6B71EB97A}">
      <dgm:prSet/>
      <dgm:spPr/>
      <dgm:t>
        <a:bodyPr/>
        <a:lstStyle/>
        <a:p>
          <a:endParaRPr lang="en-US"/>
        </a:p>
      </dgm:t>
    </dgm:pt>
    <dgm:pt modelId="{18F63616-D922-4652-A3D9-2B82BEC8C316}">
      <dgm:prSet/>
      <dgm:spPr/>
      <dgm:t>
        <a:bodyPr/>
        <a:lstStyle/>
        <a:p>
          <a:pPr>
            <a:buFont typeface="Arial" panose="020B0604020202020204" pitchFamily="34" charset="0"/>
            <a:buChar char="•"/>
          </a:pPr>
          <a:r>
            <a:rPr lang="en-US" dirty="0"/>
            <a:t>Incident alerts and Crisis Communication</a:t>
          </a:r>
        </a:p>
      </dgm:t>
    </dgm:pt>
    <dgm:pt modelId="{09F1146B-3075-4CEE-87D3-8F0617E5D64A}" type="parTrans" cxnId="{E9010104-B951-4EC2-A139-D9CBB7783C15}">
      <dgm:prSet/>
      <dgm:spPr/>
      <dgm:t>
        <a:bodyPr/>
        <a:lstStyle/>
        <a:p>
          <a:endParaRPr lang="en-US"/>
        </a:p>
      </dgm:t>
    </dgm:pt>
    <dgm:pt modelId="{040A96CC-64EA-4964-BB20-6827280F4752}" type="sibTrans" cxnId="{E9010104-B951-4EC2-A139-D9CBB7783C15}">
      <dgm:prSet/>
      <dgm:spPr/>
      <dgm:t>
        <a:bodyPr/>
        <a:lstStyle/>
        <a:p>
          <a:endParaRPr lang="en-US"/>
        </a:p>
      </dgm:t>
    </dgm:pt>
    <dgm:pt modelId="{1E8F3871-349B-40A0-AF3B-F5D0218B1A62}">
      <dgm:prSet/>
      <dgm:spPr/>
      <dgm:t>
        <a:bodyPr/>
        <a:lstStyle/>
        <a:p>
          <a:pPr>
            <a:buFont typeface="Arial" panose="020B0604020202020204" pitchFamily="34" charset="0"/>
            <a:buChar char="•"/>
          </a:pPr>
          <a:r>
            <a:rPr lang="en-US" dirty="0"/>
            <a:t>Travel Delay Benefits</a:t>
          </a:r>
        </a:p>
      </dgm:t>
    </dgm:pt>
    <dgm:pt modelId="{F4D73909-CCC1-4910-AE11-92CC4CF657B0}" type="parTrans" cxnId="{45DD3290-78CC-4722-998E-C9E7EFA22AC4}">
      <dgm:prSet/>
      <dgm:spPr/>
      <dgm:t>
        <a:bodyPr/>
        <a:lstStyle/>
        <a:p>
          <a:endParaRPr lang="en-US"/>
        </a:p>
      </dgm:t>
    </dgm:pt>
    <dgm:pt modelId="{D94B161D-881C-48B6-8B78-9A200A90E62D}" type="sibTrans" cxnId="{45DD3290-78CC-4722-998E-C9E7EFA22AC4}">
      <dgm:prSet/>
      <dgm:spPr/>
      <dgm:t>
        <a:bodyPr/>
        <a:lstStyle/>
        <a:p>
          <a:endParaRPr lang="en-US"/>
        </a:p>
      </dgm:t>
    </dgm:pt>
    <dgm:pt modelId="{08DDB9B1-4834-4862-959E-A80C77B08660}" type="pres">
      <dgm:prSet presAssocID="{90E06BF0-F2FF-4D2C-B058-4ED50DFE1EBF}" presName="Name0" presStyleCnt="0">
        <dgm:presLayoutVars>
          <dgm:dir/>
          <dgm:animLvl val="lvl"/>
          <dgm:resizeHandles val="exact"/>
        </dgm:presLayoutVars>
      </dgm:prSet>
      <dgm:spPr/>
    </dgm:pt>
    <dgm:pt modelId="{B9290DAC-8C29-4178-BC0F-283349F814F0}" type="pres">
      <dgm:prSet presAssocID="{AA5B0FBF-6936-4136-AB7D-B8F13B81A9D0}" presName="composite" presStyleCnt="0"/>
      <dgm:spPr/>
    </dgm:pt>
    <dgm:pt modelId="{DF76450C-56AF-4309-9397-D4178FC73084}" type="pres">
      <dgm:prSet presAssocID="{AA5B0FBF-6936-4136-AB7D-B8F13B81A9D0}" presName="parTx" presStyleLbl="alignNode1" presStyleIdx="0" presStyleCnt="3">
        <dgm:presLayoutVars>
          <dgm:chMax val="0"/>
          <dgm:chPref val="0"/>
          <dgm:bulletEnabled val="1"/>
        </dgm:presLayoutVars>
      </dgm:prSet>
      <dgm:spPr/>
    </dgm:pt>
    <dgm:pt modelId="{4C26D155-7D9B-465B-A6C3-29EB5A1D5FD1}" type="pres">
      <dgm:prSet presAssocID="{AA5B0FBF-6936-4136-AB7D-B8F13B81A9D0}" presName="desTx" presStyleLbl="alignAccFollowNode1" presStyleIdx="0" presStyleCnt="3">
        <dgm:presLayoutVars>
          <dgm:bulletEnabled val="1"/>
        </dgm:presLayoutVars>
      </dgm:prSet>
      <dgm:spPr/>
    </dgm:pt>
    <dgm:pt modelId="{8B5252A9-BF58-4692-99CE-D933728ACEDE}" type="pres">
      <dgm:prSet presAssocID="{CD5BA6B3-6BA0-468B-98E0-54234DC0EC20}" presName="space" presStyleCnt="0"/>
      <dgm:spPr/>
    </dgm:pt>
    <dgm:pt modelId="{04182E53-50E3-4A44-B717-249EBDDF5344}" type="pres">
      <dgm:prSet presAssocID="{50F909DC-0A4C-4A28-8472-BBC3CDFD1F32}" presName="composite" presStyleCnt="0"/>
      <dgm:spPr/>
    </dgm:pt>
    <dgm:pt modelId="{54B47863-9BF7-436E-A4C5-D876AFFBE619}" type="pres">
      <dgm:prSet presAssocID="{50F909DC-0A4C-4A28-8472-BBC3CDFD1F32}" presName="parTx" presStyleLbl="alignNode1" presStyleIdx="1" presStyleCnt="3">
        <dgm:presLayoutVars>
          <dgm:chMax val="0"/>
          <dgm:chPref val="0"/>
          <dgm:bulletEnabled val="1"/>
        </dgm:presLayoutVars>
      </dgm:prSet>
      <dgm:spPr/>
    </dgm:pt>
    <dgm:pt modelId="{A87E6975-0485-445B-85D4-FDFA16474923}" type="pres">
      <dgm:prSet presAssocID="{50F909DC-0A4C-4A28-8472-BBC3CDFD1F32}" presName="desTx" presStyleLbl="alignAccFollowNode1" presStyleIdx="1" presStyleCnt="3">
        <dgm:presLayoutVars>
          <dgm:bulletEnabled val="1"/>
        </dgm:presLayoutVars>
      </dgm:prSet>
      <dgm:spPr/>
    </dgm:pt>
    <dgm:pt modelId="{DDCFF5C4-FEC9-4E75-8385-AC9806C1FC7C}" type="pres">
      <dgm:prSet presAssocID="{BE99DE79-30B6-4F04-9436-C88A6B01EF87}" presName="space" presStyleCnt="0"/>
      <dgm:spPr/>
    </dgm:pt>
    <dgm:pt modelId="{90EF2CD9-E543-48C7-A21F-D717A6390BDD}" type="pres">
      <dgm:prSet presAssocID="{607C8FA9-94E6-4890-BA59-6642A8E3A81E}" presName="composite" presStyleCnt="0"/>
      <dgm:spPr/>
    </dgm:pt>
    <dgm:pt modelId="{FB34BBF1-D2F9-444C-8D32-8936DFDDD898}" type="pres">
      <dgm:prSet presAssocID="{607C8FA9-94E6-4890-BA59-6642A8E3A81E}" presName="parTx" presStyleLbl="alignNode1" presStyleIdx="2" presStyleCnt="3">
        <dgm:presLayoutVars>
          <dgm:chMax val="0"/>
          <dgm:chPref val="0"/>
          <dgm:bulletEnabled val="1"/>
        </dgm:presLayoutVars>
      </dgm:prSet>
      <dgm:spPr/>
    </dgm:pt>
    <dgm:pt modelId="{E4968DD8-DE3F-4B5E-8495-C5E1DA215C2C}" type="pres">
      <dgm:prSet presAssocID="{607C8FA9-94E6-4890-BA59-6642A8E3A81E}" presName="desTx" presStyleLbl="alignAccFollowNode1" presStyleIdx="2" presStyleCnt="3">
        <dgm:presLayoutVars>
          <dgm:bulletEnabled val="1"/>
        </dgm:presLayoutVars>
      </dgm:prSet>
      <dgm:spPr/>
    </dgm:pt>
  </dgm:ptLst>
  <dgm:cxnLst>
    <dgm:cxn modelId="{E9010104-B951-4EC2-A139-D9CBB7783C15}" srcId="{50F909DC-0A4C-4A28-8472-BBC3CDFD1F32}" destId="{18F63616-D922-4652-A3D9-2B82BEC8C316}" srcOrd="5" destOrd="0" parTransId="{09F1146B-3075-4CEE-87D3-8F0617E5D64A}" sibTransId="{040A96CC-64EA-4964-BB20-6827280F4752}"/>
    <dgm:cxn modelId="{B5B4E207-61E8-4214-98A1-07E4C05DFBDC}" srcId="{AA5B0FBF-6936-4136-AB7D-B8F13B81A9D0}" destId="{40C7324D-8687-42C5-9CDA-6E3CE1107602}" srcOrd="6" destOrd="0" parTransId="{C0F01762-1EE8-44CA-B1B3-07C2A017776D}" sibTransId="{0B6153CB-1EB8-4FD9-8EE2-0BBACC08ECDC}"/>
    <dgm:cxn modelId="{675DD413-DAF5-40D4-9C43-95CD458CF4A9}" type="presOf" srcId="{41E0233B-1509-447C-8330-EE9F26D75DFA}" destId="{4C26D155-7D9B-465B-A6C3-29EB5A1D5FD1}" srcOrd="0" destOrd="3" presId="urn:microsoft.com/office/officeart/2005/8/layout/hList1"/>
    <dgm:cxn modelId="{B189EA1A-30FD-46B4-BB1C-CA0EE0CBD442}" type="presOf" srcId="{18F63616-D922-4652-A3D9-2B82BEC8C316}" destId="{A87E6975-0485-445B-85D4-FDFA16474923}" srcOrd="0" destOrd="5" presId="urn:microsoft.com/office/officeart/2005/8/layout/hList1"/>
    <dgm:cxn modelId="{449E801F-6C10-453C-9F6D-9515D9C997F0}" type="presOf" srcId="{607C8FA9-94E6-4890-BA59-6642A8E3A81E}" destId="{FB34BBF1-D2F9-444C-8D32-8936DFDDD898}" srcOrd="0" destOrd="0" presId="urn:microsoft.com/office/officeart/2005/8/layout/hList1"/>
    <dgm:cxn modelId="{BB687222-026F-4E09-96F7-15039DE54CCA}" srcId="{AA5B0FBF-6936-4136-AB7D-B8F13B81A9D0}" destId="{022295CB-FB9F-4954-B02A-680D2DFFE733}" srcOrd="0" destOrd="0" parTransId="{B10A9E21-64E8-4276-A4A0-ED3C4C32A00B}" sibTransId="{4B492DC8-C125-4DB5-8E72-BFBB9BE6165F}"/>
    <dgm:cxn modelId="{25DAF029-E933-4D15-A103-460DDE390EB6}" type="presOf" srcId="{EF47B57A-CCD4-4A33-AA91-6F8F470E13F9}" destId="{E4968DD8-DE3F-4B5E-8495-C5E1DA215C2C}" srcOrd="0" destOrd="3" presId="urn:microsoft.com/office/officeart/2005/8/layout/hList1"/>
    <dgm:cxn modelId="{84E3542D-4421-4624-99F8-9301218384F6}" srcId="{90E06BF0-F2FF-4D2C-B058-4ED50DFE1EBF}" destId="{AA5B0FBF-6936-4136-AB7D-B8F13B81A9D0}" srcOrd="0" destOrd="0" parTransId="{A56C9387-4D05-4F54-A558-FC3D300221C6}" sibTransId="{CD5BA6B3-6BA0-468B-98E0-54234DC0EC20}"/>
    <dgm:cxn modelId="{8B88542F-CFC6-4FC6-B082-977D87C9B56A}" type="presOf" srcId="{4D34E5C4-B162-4CE1-A9F2-749BD7F6425E}" destId="{E4968DD8-DE3F-4B5E-8495-C5E1DA215C2C}" srcOrd="0" destOrd="4" presId="urn:microsoft.com/office/officeart/2005/8/layout/hList1"/>
    <dgm:cxn modelId="{D8082031-EA6B-43FC-9288-252DF9BB2FDF}" type="presOf" srcId="{0AAE5DF7-8711-4AD6-BEDC-8DB626870666}" destId="{4C26D155-7D9B-465B-A6C3-29EB5A1D5FD1}" srcOrd="0" destOrd="8" presId="urn:microsoft.com/office/officeart/2005/8/layout/hList1"/>
    <dgm:cxn modelId="{DA349F32-D770-45FE-B1E6-016A27C5DEE7}" type="presOf" srcId="{A4C77B90-C30A-4EDD-9E02-E062B56D0562}" destId="{A87E6975-0485-445B-85D4-FDFA16474923}" srcOrd="0" destOrd="3" presId="urn:microsoft.com/office/officeart/2005/8/layout/hList1"/>
    <dgm:cxn modelId="{B38CC13A-0731-4D4D-B6AE-661272007AE4}" srcId="{50F909DC-0A4C-4A28-8472-BBC3CDFD1F32}" destId="{0865A18B-800D-4CDC-9705-DEB7EB53D05C}" srcOrd="0" destOrd="0" parTransId="{28DFB4D0-52CD-45A9-A7D5-EEEAB7DB6B87}" sibTransId="{FF82C4DD-7312-4AAB-B9FB-E22E95B03F0F}"/>
    <dgm:cxn modelId="{CD2B4F5F-61FC-4ECA-8AFF-237598C2B659}" srcId="{607C8FA9-94E6-4890-BA59-6642A8E3A81E}" destId="{4D34E5C4-B162-4CE1-A9F2-749BD7F6425E}" srcOrd="4" destOrd="0" parTransId="{1948F763-E29C-457A-B81E-6B019C95D44C}" sibTransId="{A8590CD3-E5A1-4AF9-A73A-87160E5ECA29}"/>
    <dgm:cxn modelId="{35AE795F-DABE-49CA-A5DC-C65001191E91}" type="presOf" srcId="{7AABF558-93F2-46EB-BA2C-FA9B98B4B84A}" destId="{4C26D155-7D9B-465B-A6C3-29EB5A1D5FD1}" srcOrd="0" destOrd="4" presId="urn:microsoft.com/office/officeart/2005/8/layout/hList1"/>
    <dgm:cxn modelId="{49534960-1CE2-4FB0-ACA7-AFBDF9BCAE86}" type="presOf" srcId="{90E06BF0-F2FF-4D2C-B058-4ED50DFE1EBF}" destId="{08DDB9B1-4834-4862-959E-A80C77B08660}" srcOrd="0" destOrd="0" presId="urn:microsoft.com/office/officeart/2005/8/layout/hList1"/>
    <dgm:cxn modelId="{0284D160-F477-46D0-97DB-42968F6239A3}" srcId="{AA5B0FBF-6936-4136-AB7D-B8F13B81A9D0}" destId="{7AA532E7-2ED1-4A62-97DA-E72C7AA22721}" srcOrd="9" destOrd="0" parTransId="{47C5A002-1A34-43CD-A2B2-DDC36F118812}" sibTransId="{BA38A098-4530-42E5-B118-5D2F92FF1628}"/>
    <dgm:cxn modelId="{35D7EA60-FFA4-4943-9F0B-838392028930}" srcId="{AA5B0FBF-6936-4136-AB7D-B8F13B81A9D0}" destId="{0AAE5DF7-8711-4AD6-BEDC-8DB626870666}" srcOrd="8" destOrd="0" parTransId="{B6CC8F54-6983-4997-9F27-C5E1F9C16B49}" sibTransId="{8C755DB5-1CF4-412D-97BE-8731FD8778BC}"/>
    <dgm:cxn modelId="{F357B761-C162-483B-AA41-06E77D068A0A}" srcId="{607C8FA9-94E6-4890-BA59-6642A8E3A81E}" destId="{536F0741-24DE-43B1-B27E-EBF50F48951F}" srcOrd="0" destOrd="0" parTransId="{7E1DB698-2738-4C13-98ED-351CD3CB96DE}" sibTransId="{34940605-BA69-4F80-8B96-CDB415F77720}"/>
    <dgm:cxn modelId="{60DEDA43-AD62-4C86-8099-D494F6A6CB5A}" srcId="{AA5B0FBF-6936-4136-AB7D-B8F13B81A9D0}" destId="{F3CCB8E7-1A68-40D4-A9C4-8E9ECBF107B1}" srcOrd="7" destOrd="0" parTransId="{143554A5-0EA3-435C-A996-768640DD9CD1}" sibTransId="{5E7D34A8-2B7E-4A02-8121-3EC80CCC7A5E}"/>
    <dgm:cxn modelId="{0744EB63-EF74-43A5-BAF7-A81821FFF444}" srcId="{607C8FA9-94E6-4890-BA59-6642A8E3A81E}" destId="{0266F589-25B6-4204-BF78-030C102EF4E1}" srcOrd="5" destOrd="0" parTransId="{BAFC1B09-B471-4B43-ABB2-9CC2C0170821}" sibTransId="{8864B046-1882-4ACC-8B49-9CCA28207523}"/>
    <dgm:cxn modelId="{FEE03268-76B5-4CAC-9FA4-3001DC597052}" type="presOf" srcId="{0865A18B-800D-4CDC-9705-DEB7EB53D05C}" destId="{A87E6975-0485-445B-85D4-FDFA16474923}" srcOrd="0" destOrd="0" presId="urn:microsoft.com/office/officeart/2005/8/layout/hList1"/>
    <dgm:cxn modelId="{08E68D6C-DA92-4967-BF3E-EDBF7C059F6E}" type="presOf" srcId="{0266F589-25B6-4204-BF78-030C102EF4E1}" destId="{E4968DD8-DE3F-4B5E-8495-C5E1DA215C2C}" srcOrd="0" destOrd="5" presId="urn:microsoft.com/office/officeart/2005/8/layout/hList1"/>
    <dgm:cxn modelId="{7E35AF4D-0CEE-45C9-A308-235332B1A596}" srcId="{AA5B0FBF-6936-4136-AB7D-B8F13B81A9D0}" destId="{7AABF558-93F2-46EB-BA2C-FA9B98B4B84A}" srcOrd="4" destOrd="0" parTransId="{05FE6B05-A69D-4112-BE85-BBB17A444D2D}" sibTransId="{2B1F2379-55B7-41AA-A49B-3CA292F926DD}"/>
    <dgm:cxn modelId="{566C0F4F-E5C9-43A2-8CC3-92B1C553515E}" type="presOf" srcId="{AC7B20C9-4806-477B-B66F-AD2DCCF0ADCD}" destId="{4C26D155-7D9B-465B-A6C3-29EB5A1D5FD1}" srcOrd="0" destOrd="1" presId="urn:microsoft.com/office/officeart/2005/8/layout/hList1"/>
    <dgm:cxn modelId="{6B49EA52-89B3-4541-AD62-68056E25A5AD}" type="presOf" srcId="{022295CB-FB9F-4954-B02A-680D2DFFE733}" destId="{4C26D155-7D9B-465B-A6C3-29EB5A1D5FD1}" srcOrd="0" destOrd="0" presId="urn:microsoft.com/office/officeart/2005/8/layout/hList1"/>
    <dgm:cxn modelId="{B2FE9F56-2081-4439-A874-76C6480225A9}" type="presOf" srcId="{40C7324D-8687-42C5-9CDA-6E3CE1107602}" destId="{4C26D155-7D9B-465B-A6C3-29EB5A1D5FD1}" srcOrd="0" destOrd="6" presId="urn:microsoft.com/office/officeart/2005/8/layout/hList1"/>
    <dgm:cxn modelId="{4EEFDE7E-6232-4E03-86DF-88DEBD38EE0F}" type="presOf" srcId="{D6E4B7A9-EC99-4702-B314-BB9ACEFDCE12}" destId="{A87E6975-0485-445B-85D4-FDFA16474923}" srcOrd="0" destOrd="4" presId="urn:microsoft.com/office/officeart/2005/8/layout/hList1"/>
    <dgm:cxn modelId="{3A85BA84-B7DC-4468-A287-1AC9ACD9E3FB}" srcId="{607C8FA9-94E6-4890-BA59-6642A8E3A81E}" destId="{EF47B57A-CCD4-4A33-AA91-6F8F470E13F9}" srcOrd="3" destOrd="0" parTransId="{CB40A0CB-587F-4D68-B464-11E059CB0CE8}" sibTransId="{BF177921-9AC6-4AC4-BD7C-3F1462AF81DA}"/>
    <dgm:cxn modelId="{4E24B989-0E2B-486B-9EFC-B60F8789D587}" srcId="{90E06BF0-F2FF-4D2C-B058-4ED50DFE1EBF}" destId="{607C8FA9-94E6-4890-BA59-6642A8E3A81E}" srcOrd="2" destOrd="0" parTransId="{5A3F61ED-081B-4DCB-8C3C-2188322057FC}" sibTransId="{1870B3E6-BF93-4D06-865B-F628DEB0893A}"/>
    <dgm:cxn modelId="{1B13728D-433D-4C63-8B91-83EDDCB674B6}" srcId="{50F909DC-0A4C-4A28-8472-BBC3CDFD1F32}" destId="{2AD7B34C-EFCD-403A-9AB1-3F0311630076}" srcOrd="1" destOrd="0" parTransId="{1924CE52-5E97-415A-ADCA-086D2D24DB56}" sibTransId="{B4D5BF33-56D1-4F35-AEF4-EBC04DBE823D}"/>
    <dgm:cxn modelId="{45DD3290-78CC-4722-998E-C9E7EFA22AC4}" srcId="{607C8FA9-94E6-4890-BA59-6642A8E3A81E}" destId="{1E8F3871-349B-40A0-AF3B-F5D0218B1A62}" srcOrd="6" destOrd="0" parTransId="{F4D73909-CCC1-4910-AE11-92CC4CF657B0}" sibTransId="{D94B161D-881C-48B6-8B78-9A200A90E62D}"/>
    <dgm:cxn modelId="{CD61E793-8076-41E3-860E-E314A93E48E2}" srcId="{AA5B0FBF-6936-4136-AB7D-B8F13B81A9D0}" destId="{41E0233B-1509-447C-8330-EE9F26D75DFA}" srcOrd="3" destOrd="0" parTransId="{B360733C-B3C8-455C-88D2-58B8180450E8}" sibTransId="{1E9B181B-0510-444C-9FD3-75140C183F45}"/>
    <dgm:cxn modelId="{E142A594-A768-4958-A886-70A6B71EB97A}" srcId="{50F909DC-0A4C-4A28-8472-BBC3CDFD1F32}" destId="{D6E4B7A9-EC99-4702-B314-BB9ACEFDCE12}" srcOrd="4" destOrd="0" parTransId="{988CA528-0C70-4922-B07D-056DE35110BE}" sibTransId="{AD1C512B-F35E-4CD0-8784-FE17518E8A1D}"/>
    <dgm:cxn modelId="{4F241899-8AEA-4A65-8DD1-BD7717CCAE46}" type="presOf" srcId="{7AA532E7-2ED1-4A62-97DA-E72C7AA22721}" destId="{4C26D155-7D9B-465B-A6C3-29EB5A1D5FD1}" srcOrd="0" destOrd="9" presId="urn:microsoft.com/office/officeart/2005/8/layout/hList1"/>
    <dgm:cxn modelId="{7BC1FC99-6424-4CCE-BFEB-63E519C15CE0}" type="presOf" srcId="{1E8F3871-349B-40A0-AF3B-F5D0218B1A62}" destId="{E4968DD8-DE3F-4B5E-8495-C5E1DA215C2C}" srcOrd="0" destOrd="6" presId="urn:microsoft.com/office/officeart/2005/8/layout/hList1"/>
    <dgm:cxn modelId="{8D89419A-7A4B-435D-81BF-301CCC386ACB}" type="presOf" srcId="{F3CCB8E7-1A68-40D4-A9C4-8E9ECBF107B1}" destId="{4C26D155-7D9B-465B-A6C3-29EB5A1D5FD1}" srcOrd="0" destOrd="7" presId="urn:microsoft.com/office/officeart/2005/8/layout/hList1"/>
    <dgm:cxn modelId="{BD025B9C-387A-4B0F-8A1F-5EF986409702}" srcId="{50F909DC-0A4C-4A28-8472-BBC3CDFD1F32}" destId="{11559D70-8FC8-4ECC-B1F2-B7901884303D}" srcOrd="2" destOrd="0" parTransId="{AB0A8C4D-409B-437D-A307-98880E2D5A11}" sibTransId="{41251583-3B6A-43A2-8173-2EEB6612D207}"/>
    <dgm:cxn modelId="{B61608A2-838E-436D-B262-58D9831CC77C}" srcId="{50F909DC-0A4C-4A28-8472-BBC3CDFD1F32}" destId="{A4C77B90-C30A-4EDD-9E02-E062B56D0562}" srcOrd="3" destOrd="0" parTransId="{9AF43869-B4A2-40A9-AADD-9FC8B965E9CE}" sibTransId="{E5D93687-FF2C-4324-B2D9-7ACA9437C20F}"/>
    <dgm:cxn modelId="{193668A3-AC6D-4EFB-A517-FA0AE2D40ED5}" srcId="{607C8FA9-94E6-4890-BA59-6642A8E3A81E}" destId="{27CD9575-2BC7-46C9-A561-DE60D8A7B965}" srcOrd="1" destOrd="0" parTransId="{B4B48B5F-3CC5-42E8-B9A4-70B78FC66D9E}" sibTransId="{F616E15C-F376-4543-BB78-4D2B77B15DBF}"/>
    <dgm:cxn modelId="{F0C0A5AB-6BA6-4BDE-BBED-3D976A888423}" type="presOf" srcId="{FFAD221A-D420-40C2-A4BE-3E2DC9F5A8F0}" destId="{4C26D155-7D9B-465B-A6C3-29EB5A1D5FD1}" srcOrd="0" destOrd="10" presId="urn:microsoft.com/office/officeart/2005/8/layout/hList1"/>
    <dgm:cxn modelId="{39D661AE-EC39-4AA0-993E-F183A830F179}" type="presOf" srcId="{DE43A9D1-B20E-4B6F-A3E6-4F48DAA95364}" destId="{4C26D155-7D9B-465B-A6C3-29EB5A1D5FD1}" srcOrd="0" destOrd="5" presId="urn:microsoft.com/office/officeart/2005/8/layout/hList1"/>
    <dgm:cxn modelId="{B605D1AE-25B0-4194-8793-F6510F1055E9}" srcId="{AA5B0FBF-6936-4136-AB7D-B8F13B81A9D0}" destId="{DE43A9D1-B20E-4B6F-A3E6-4F48DAA95364}" srcOrd="5" destOrd="0" parTransId="{27441280-C654-4945-83E2-1399FB12439A}" sibTransId="{E2649C7D-E9D2-4D4B-B326-C6FAFB5B848E}"/>
    <dgm:cxn modelId="{3ECFC8BA-A216-46D8-9DE5-C23D42AEE224}" srcId="{90E06BF0-F2FF-4D2C-B058-4ED50DFE1EBF}" destId="{50F909DC-0A4C-4A28-8472-BBC3CDFD1F32}" srcOrd="1" destOrd="0" parTransId="{C044996F-9594-4B78-B987-DAFE670C5467}" sibTransId="{BE99DE79-30B6-4F04-9436-C88A6B01EF87}"/>
    <dgm:cxn modelId="{48CC71BE-3E2D-4A1C-A5EA-3ACBAC62C436}" srcId="{AA5B0FBF-6936-4136-AB7D-B8F13B81A9D0}" destId="{4746D61E-3C7A-4EE8-A6EC-781167D60C04}" srcOrd="2" destOrd="0" parTransId="{485BB010-E81D-4A72-B8B0-BB315EBAE58C}" sibTransId="{897188E6-ABC2-428C-B8AE-6E0B45CDCB53}"/>
    <dgm:cxn modelId="{571514C7-896D-4536-B507-FD5AC1D83D55}" type="presOf" srcId="{2AD7B34C-EFCD-403A-9AB1-3F0311630076}" destId="{A87E6975-0485-445B-85D4-FDFA16474923}" srcOrd="0" destOrd="1" presId="urn:microsoft.com/office/officeart/2005/8/layout/hList1"/>
    <dgm:cxn modelId="{498B53C7-E26D-4DA4-8FCD-22D9F9DF0D87}" type="presOf" srcId="{AA5B0FBF-6936-4136-AB7D-B8F13B81A9D0}" destId="{DF76450C-56AF-4309-9397-D4178FC73084}" srcOrd="0" destOrd="0" presId="urn:microsoft.com/office/officeart/2005/8/layout/hList1"/>
    <dgm:cxn modelId="{8A57BAD5-8A27-4D32-BF41-CF5A88635F56}" srcId="{AA5B0FBF-6936-4136-AB7D-B8F13B81A9D0}" destId="{FFAD221A-D420-40C2-A4BE-3E2DC9F5A8F0}" srcOrd="10" destOrd="0" parTransId="{6E1A21C0-CE4E-46D8-9CD2-668873CFB28D}" sibTransId="{CCCCA0CA-E06D-491C-8164-107692934D5A}"/>
    <dgm:cxn modelId="{88C2C2D7-CF78-43FD-8F67-6747D82D54D9}" type="presOf" srcId="{4746D61E-3C7A-4EE8-A6EC-781167D60C04}" destId="{4C26D155-7D9B-465B-A6C3-29EB5A1D5FD1}" srcOrd="0" destOrd="2" presId="urn:microsoft.com/office/officeart/2005/8/layout/hList1"/>
    <dgm:cxn modelId="{290958D9-6136-459C-B292-120AD100802B}" srcId="{607C8FA9-94E6-4890-BA59-6642A8E3A81E}" destId="{E2693BB0-463F-423B-A671-FF921C2F4C33}" srcOrd="2" destOrd="0" parTransId="{D51AD178-695A-47DA-8118-E3380A79ACE0}" sibTransId="{BC58900D-A9CA-41C9-904B-C03A4C0554C4}"/>
    <dgm:cxn modelId="{ACFE96DC-9E5D-4A5F-BD74-FEF2898A3AB2}" srcId="{AA5B0FBF-6936-4136-AB7D-B8F13B81A9D0}" destId="{ADA19BAC-FBE0-4854-A630-F58692BFBA2B}" srcOrd="11" destOrd="0" parTransId="{E04D7200-29FB-470F-AC7C-1ECE78CC1AB4}" sibTransId="{9FD1987D-A629-4E8B-8ACD-044A3F6B2BAC}"/>
    <dgm:cxn modelId="{9D5063E7-7544-44EC-8B47-488FF9C9706F}" type="presOf" srcId="{536F0741-24DE-43B1-B27E-EBF50F48951F}" destId="{E4968DD8-DE3F-4B5E-8495-C5E1DA215C2C}" srcOrd="0" destOrd="0" presId="urn:microsoft.com/office/officeart/2005/8/layout/hList1"/>
    <dgm:cxn modelId="{66E76AE9-4A07-41A2-9AF2-3EB241ACD008}" type="presOf" srcId="{E2693BB0-463F-423B-A671-FF921C2F4C33}" destId="{E4968DD8-DE3F-4B5E-8495-C5E1DA215C2C}" srcOrd="0" destOrd="2" presId="urn:microsoft.com/office/officeart/2005/8/layout/hList1"/>
    <dgm:cxn modelId="{870C14F6-E4CB-42E2-B059-985EB3EFF17C}" type="presOf" srcId="{27CD9575-2BC7-46C9-A561-DE60D8A7B965}" destId="{E4968DD8-DE3F-4B5E-8495-C5E1DA215C2C}" srcOrd="0" destOrd="1" presId="urn:microsoft.com/office/officeart/2005/8/layout/hList1"/>
    <dgm:cxn modelId="{8883F8F8-2D87-459A-AB52-55F3B6822733}" type="presOf" srcId="{ADA19BAC-FBE0-4854-A630-F58692BFBA2B}" destId="{4C26D155-7D9B-465B-A6C3-29EB5A1D5FD1}" srcOrd="0" destOrd="11" presId="urn:microsoft.com/office/officeart/2005/8/layout/hList1"/>
    <dgm:cxn modelId="{9E2FF0FD-9025-448F-8B02-694B5DB288EE}" type="presOf" srcId="{11559D70-8FC8-4ECC-B1F2-B7901884303D}" destId="{A87E6975-0485-445B-85D4-FDFA16474923}" srcOrd="0" destOrd="2" presId="urn:microsoft.com/office/officeart/2005/8/layout/hList1"/>
    <dgm:cxn modelId="{9B2C51FE-D445-428F-9E90-485FE24093DE}" type="presOf" srcId="{50F909DC-0A4C-4A28-8472-BBC3CDFD1F32}" destId="{54B47863-9BF7-436E-A4C5-D876AFFBE619}" srcOrd="0" destOrd="0" presId="urn:microsoft.com/office/officeart/2005/8/layout/hList1"/>
    <dgm:cxn modelId="{AA0DC6FE-3B3C-403B-AAC4-7E3F9DED7DBE}" srcId="{AA5B0FBF-6936-4136-AB7D-B8F13B81A9D0}" destId="{AC7B20C9-4806-477B-B66F-AD2DCCF0ADCD}" srcOrd="1" destOrd="0" parTransId="{2B936C57-8766-48CA-9E2D-51AD62E73B19}" sibTransId="{3F3E477D-5AA3-45CB-9932-6544F80D7F08}"/>
    <dgm:cxn modelId="{9EAA959B-8EFE-4E00-B8DF-D983F83B871E}" type="presParOf" srcId="{08DDB9B1-4834-4862-959E-A80C77B08660}" destId="{B9290DAC-8C29-4178-BC0F-283349F814F0}" srcOrd="0" destOrd="0" presId="urn:microsoft.com/office/officeart/2005/8/layout/hList1"/>
    <dgm:cxn modelId="{40147150-3B82-45AE-AF9D-52250D3E1B69}" type="presParOf" srcId="{B9290DAC-8C29-4178-BC0F-283349F814F0}" destId="{DF76450C-56AF-4309-9397-D4178FC73084}" srcOrd="0" destOrd="0" presId="urn:microsoft.com/office/officeart/2005/8/layout/hList1"/>
    <dgm:cxn modelId="{83D150A0-117C-4D75-8ED8-09C840A43EC8}" type="presParOf" srcId="{B9290DAC-8C29-4178-BC0F-283349F814F0}" destId="{4C26D155-7D9B-465B-A6C3-29EB5A1D5FD1}" srcOrd="1" destOrd="0" presId="urn:microsoft.com/office/officeart/2005/8/layout/hList1"/>
    <dgm:cxn modelId="{9EE68710-BE92-4341-B42C-F5B50161244D}" type="presParOf" srcId="{08DDB9B1-4834-4862-959E-A80C77B08660}" destId="{8B5252A9-BF58-4692-99CE-D933728ACEDE}" srcOrd="1" destOrd="0" presId="urn:microsoft.com/office/officeart/2005/8/layout/hList1"/>
    <dgm:cxn modelId="{EA8949A3-2265-437E-828A-E4DFE2A1FC78}" type="presParOf" srcId="{08DDB9B1-4834-4862-959E-A80C77B08660}" destId="{04182E53-50E3-4A44-B717-249EBDDF5344}" srcOrd="2" destOrd="0" presId="urn:microsoft.com/office/officeart/2005/8/layout/hList1"/>
    <dgm:cxn modelId="{E9336AB5-3227-4BC0-BBA2-BB5C669725C6}" type="presParOf" srcId="{04182E53-50E3-4A44-B717-249EBDDF5344}" destId="{54B47863-9BF7-436E-A4C5-D876AFFBE619}" srcOrd="0" destOrd="0" presId="urn:microsoft.com/office/officeart/2005/8/layout/hList1"/>
    <dgm:cxn modelId="{5B8A158E-3E9B-4334-97DC-662B0BBF9A15}" type="presParOf" srcId="{04182E53-50E3-4A44-B717-249EBDDF5344}" destId="{A87E6975-0485-445B-85D4-FDFA16474923}" srcOrd="1" destOrd="0" presId="urn:microsoft.com/office/officeart/2005/8/layout/hList1"/>
    <dgm:cxn modelId="{451F48BE-0B59-4F7E-9638-3EBE9B17D754}" type="presParOf" srcId="{08DDB9B1-4834-4862-959E-A80C77B08660}" destId="{DDCFF5C4-FEC9-4E75-8385-AC9806C1FC7C}" srcOrd="3" destOrd="0" presId="urn:microsoft.com/office/officeart/2005/8/layout/hList1"/>
    <dgm:cxn modelId="{4ACA3B94-5304-4FC0-A11F-C06A63F8DD10}" type="presParOf" srcId="{08DDB9B1-4834-4862-959E-A80C77B08660}" destId="{90EF2CD9-E543-48C7-A21F-D717A6390BDD}" srcOrd="4" destOrd="0" presId="urn:microsoft.com/office/officeart/2005/8/layout/hList1"/>
    <dgm:cxn modelId="{44FD9F80-EF83-4F2C-9ACD-F5CD8D29E02C}" type="presParOf" srcId="{90EF2CD9-E543-48C7-A21F-D717A6390BDD}" destId="{FB34BBF1-D2F9-444C-8D32-8936DFDDD898}" srcOrd="0" destOrd="0" presId="urn:microsoft.com/office/officeart/2005/8/layout/hList1"/>
    <dgm:cxn modelId="{43512F10-A8CE-4F50-87CB-206416532FF3}" type="presParOf" srcId="{90EF2CD9-E543-48C7-A21F-D717A6390BDD}" destId="{E4968DD8-DE3F-4B5E-8495-C5E1DA215C2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9F970-15D1-489D-AFDC-43645CAC8F19}" type="doc">
      <dgm:prSet loTypeId="urn:microsoft.com/office/officeart/2005/8/layout/vList2" loCatId="list" qsTypeId="urn:microsoft.com/office/officeart/2005/8/quickstyle/3d3" qsCatId="3D" csTypeId="urn:microsoft.com/office/officeart/2005/8/colors/colorful3" csCatId="colorful" phldr="1"/>
      <dgm:spPr/>
      <dgm:t>
        <a:bodyPr/>
        <a:lstStyle/>
        <a:p>
          <a:endParaRPr lang="en-US"/>
        </a:p>
      </dgm:t>
    </dgm:pt>
    <dgm:pt modelId="{821F03BE-40BB-4209-B7B6-17AA88F9A31C}">
      <dgm:prSet/>
      <dgm:spPr/>
      <dgm:t>
        <a:bodyPr/>
        <a:lstStyle/>
        <a:p>
          <a:pPr rtl="0"/>
          <a:r>
            <a:rPr lang="en-US" b="1" i="0"/>
            <a:t>Deductible</a:t>
          </a:r>
          <a:endParaRPr lang="en-US"/>
        </a:p>
      </dgm:t>
    </dgm:pt>
    <dgm:pt modelId="{B4E72308-75D6-498E-A12A-8A9E3A30450C}" type="parTrans" cxnId="{AB5A412F-8B86-4ED4-BB14-3771DB28B7FB}">
      <dgm:prSet/>
      <dgm:spPr/>
      <dgm:t>
        <a:bodyPr/>
        <a:lstStyle/>
        <a:p>
          <a:endParaRPr lang="en-US"/>
        </a:p>
      </dgm:t>
    </dgm:pt>
    <dgm:pt modelId="{51DE7817-C0D2-4FE1-AC8E-C6D3F9D7F6B8}" type="sibTrans" cxnId="{AB5A412F-8B86-4ED4-BB14-3771DB28B7FB}">
      <dgm:prSet/>
      <dgm:spPr/>
      <dgm:t>
        <a:bodyPr/>
        <a:lstStyle/>
        <a:p>
          <a:endParaRPr lang="en-US"/>
        </a:p>
      </dgm:t>
    </dgm:pt>
    <dgm:pt modelId="{CBC888DE-A53A-4E7D-978F-B84ACA7D1996}">
      <dgm:prSet/>
      <dgm:spPr/>
      <dgm:t>
        <a:bodyPr/>
        <a:lstStyle/>
        <a:p>
          <a:pPr rtl="0"/>
          <a:r>
            <a:rPr lang="en-US" b="1" i="0" dirty="0"/>
            <a:t>$0 per Injury/Sickness</a:t>
          </a:r>
          <a:endParaRPr lang="en-US" dirty="0"/>
        </a:p>
      </dgm:t>
    </dgm:pt>
    <dgm:pt modelId="{4A3F2E4E-442C-4F86-AD91-9D09A839149D}" type="parTrans" cxnId="{89D564BE-DB29-45AA-B5CE-1A268F171F30}">
      <dgm:prSet/>
      <dgm:spPr/>
      <dgm:t>
        <a:bodyPr/>
        <a:lstStyle/>
        <a:p>
          <a:endParaRPr lang="en-US"/>
        </a:p>
      </dgm:t>
    </dgm:pt>
    <dgm:pt modelId="{A44B00A8-2AFE-413E-B444-3FE51B5C1019}" type="sibTrans" cxnId="{89D564BE-DB29-45AA-B5CE-1A268F171F30}">
      <dgm:prSet/>
      <dgm:spPr/>
      <dgm:t>
        <a:bodyPr/>
        <a:lstStyle/>
        <a:p>
          <a:endParaRPr lang="en-US"/>
        </a:p>
      </dgm:t>
    </dgm:pt>
    <dgm:pt modelId="{D23B8740-1770-4880-ADC7-5805C7451409}">
      <dgm:prSet/>
      <dgm:spPr/>
      <dgm:t>
        <a:bodyPr/>
        <a:lstStyle/>
        <a:p>
          <a:pPr rtl="0"/>
          <a:r>
            <a:rPr lang="en-US" b="1" i="0" dirty="0"/>
            <a:t>Maximum Benefit per Injury or Illness</a:t>
          </a:r>
          <a:endParaRPr lang="en-US" dirty="0"/>
        </a:p>
      </dgm:t>
    </dgm:pt>
    <dgm:pt modelId="{B86C2C54-EFEF-44F3-B54D-6DA8D72904E4}" type="parTrans" cxnId="{8708A3BA-019B-48A3-8FB2-311F4EF3D8DA}">
      <dgm:prSet/>
      <dgm:spPr/>
      <dgm:t>
        <a:bodyPr/>
        <a:lstStyle/>
        <a:p>
          <a:endParaRPr lang="en-US"/>
        </a:p>
      </dgm:t>
    </dgm:pt>
    <dgm:pt modelId="{EFCD47D9-40B6-4D20-B535-13F13AF77812}" type="sibTrans" cxnId="{8708A3BA-019B-48A3-8FB2-311F4EF3D8DA}">
      <dgm:prSet/>
      <dgm:spPr/>
      <dgm:t>
        <a:bodyPr/>
        <a:lstStyle/>
        <a:p>
          <a:endParaRPr lang="en-US"/>
        </a:p>
      </dgm:t>
    </dgm:pt>
    <dgm:pt modelId="{4DD22E0C-A36D-4F79-A988-C1FC8F9D2B63}">
      <dgm:prSet/>
      <dgm:spPr/>
      <dgm:t>
        <a:bodyPr/>
        <a:lstStyle/>
        <a:p>
          <a:pPr rtl="0"/>
          <a:r>
            <a:rPr lang="en-US" b="1" i="0" dirty="0"/>
            <a:t>$500,000</a:t>
          </a:r>
          <a:endParaRPr lang="en-US" dirty="0"/>
        </a:p>
      </dgm:t>
    </dgm:pt>
    <dgm:pt modelId="{A01EE251-E72C-420A-959E-B16E260D3DC6}" type="parTrans" cxnId="{034DA5DD-03CC-44AF-85C9-D31497277D2C}">
      <dgm:prSet/>
      <dgm:spPr/>
      <dgm:t>
        <a:bodyPr/>
        <a:lstStyle/>
        <a:p>
          <a:endParaRPr lang="en-US"/>
        </a:p>
      </dgm:t>
    </dgm:pt>
    <dgm:pt modelId="{77E5CC80-E947-41BF-AEE1-B977B3930ECA}" type="sibTrans" cxnId="{034DA5DD-03CC-44AF-85C9-D31497277D2C}">
      <dgm:prSet/>
      <dgm:spPr/>
      <dgm:t>
        <a:bodyPr/>
        <a:lstStyle/>
        <a:p>
          <a:endParaRPr lang="en-US"/>
        </a:p>
      </dgm:t>
    </dgm:pt>
    <dgm:pt modelId="{891B3063-C17B-4441-B0A9-B42EF1DD2A76}">
      <dgm:prSet/>
      <dgm:spPr/>
      <dgm:t>
        <a:bodyPr/>
        <a:lstStyle/>
        <a:p>
          <a:pPr rtl="0"/>
          <a:r>
            <a:rPr lang="en-US" b="1" i="0"/>
            <a:t>Bedside Visit</a:t>
          </a:r>
          <a:endParaRPr lang="en-US"/>
        </a:p>
      </dgm:t>
    </dgm:pt>
    <dgm:pt modelId="{49523F06-C336-478E-AB34-F14DD51EA959}" type="parTrans" cxnId="{066D09AB-3C88-4D97-B408-5EE266FB90C4}">
      <dgm:prSet/>
      <dgm:spPr/>
      <dgm:t>
        <a:bodyPr/>
        <a:lstStyle/>
        <a:p>
          <a:endParaRPr lang="en-US"/>
        </a:p>
      </dgm:t>
    </dgm:pt>
    <dgm:pt modelId="{674F2BCF-97A8-4806-8E44-65F7BDA49FAC}" type="sibTrans" cxnId="{066D09AB-3C88-4D97-B408-5EE266FB90C4}">
      <dgm:prSet/>
      <dgm:spPr/>
      <dgm:t>
        <a:bodyPr/>
        <a:lstStyle/>
        <a:p>
          <a:endParaRPr lang="en-US"/>
        </a:p>
      </dgm:t>
    </dgm:pt>
    <dgm:pt modelId="{9E217839-7263-4789-9FBB-E5031C3B044E}">
      <dgm:prSet/>
      <dgm:spPr/>
      <dgm:t>
        <a:bodyPr/>
        <a:lstStyle/>
        <a:p>
          <a:pPr rtl="0"/>
          <a:r>
            <a:rPr lang="en-US" b="1" i="0" dirty="0"/>
            <a:t>$12,500 Maximum</a:t>
          </a:r>
          <a:endParaRPr lang="en-US" dirty="0"/>
        </a:p>
      </dgm:t>
    </dgm:pt>
    <dgm:pt modelId="{465AE776-655A-4EC4-A170-4DCDA88C257D}" type="parTrans" cxnId="{A2FA83C2-7109-4A15-82EB-AAD663F08685}">
      <dgm:prSet/>
      <dgm:spPr/>
      <dgm:t>
        <a:bodyPr/>
        <a:lstStyle/>
        <a:p>
          <a:endParaRPr lang="en-US"/>
        </a:p>
      </dgm:t>
    </dgm:pt>
    <dgm:pt modelId="{228CF8E6-A86F-41A5-AB87-0B57B152331B}" type="sibTrans" cxnId="{A2FA83C2-7109-4A15-82EB-AAD663F08685}">
      <dgm:prSet/>
      <dgm:spPr/>
      <dgm:t>
        <a:bodyPr/>
        <a:lstStyle/>
        <a:p>
          <a:endParaRPr lang="en-US"/>
        </a:p>
      </dgm:t>
    </dgm:pt>
    <dgm:pt modelId="{73A5859E-5BC9-4591-B4A8-7288FEC8D31A}">
      <dgm:prSet/>
      <dgm:spPr/>
      <dgm:t>
        <a:bodyPr/>
        <a:lstStyle/>
        <a:p>
          <a:pPr rtl="0"/>
          <a:r>
            <a:rPr lang="en-US" b="1" i="0"/>
            <a:t>Mental Health</a:t>
          </a:r>
          <a:endParaRPr lang="en-US"/>
        </a:p>
      </dgm:t>
    </dgm:pt>
    <dgm:pt modelId="{A5006E5A-1ECA-4E36-AA5B-831ADDBF3256}" type="parTrans" cxnId="{10D9E6F9-3BBE-408E-ACC8-4DCC6B242282}">
      <dgm:prSet/>
      <dgm:spPr/>
      <dgm:t>
        <a:bodyPr/>
        <a:lstStyle/>
        <a:p>
          <a:endParaRPr lang="en-US"/>
        </a:p>
      </dgm:t>
    </dgm:pt>
    <dgm:pt modelId="{8754674F-621F-4F74-A609-E9A77B8377A0}" type="sibTrans" cxnId="{10D9E6F9-3BBE-408E-ACC8-4DCC6B242282}">
      <dgm:prSet/>
      <dgm:spPr/>
      <dgm:t>
        <a:bodyPr/>
        <a:lstStyle/>
        <a:p>
          <a:endParaRPr lang="en-US"/>
        </a:p>
      </dgm:t>
    </dgm:pt>
    <dgm:pt modelId="{345CB8D7-3511-463A-B622-F6B791299068}">
      <dgm:prSet/>
      <dgm:spPr/>
      <dgm:t>
        <a:bodyPr/>
        <a:lstStyle/>
        <a:p>
          <a:pPr rtl="0"/>
          <a:r>
            <a:rPr lang="en-US" b="1" i="0" dirty="0"/>
            <a:t>Up to $20,000</a:t>
          </a:r>
          <a:endParaRPr lang="en-US" dirty="0"/>
        </a:p>
      </dgm:t>
    </dgm:pt>
    <dgm:pt modelId="{51B195C4-4779-4B35-9180-133B88398925}" type="parTrans" cxnId="{8CA38640-7C18-467E-84FA-A815263FE236}">
      <dgm:prSet/>
      <dgm:spPr/>
      <dgm:t>
        <a:bodyPr/>
        <a:lstStyle/>
        <a:p>
          <a:endParaRPr lang="en-US"/>
        </a:p>
      </dgm:t>
    </dgm:pt>
    <dgm:pt modelId="{3643B9B1-4A61-4DA2-8BC6-F7C6C4A3F8ED}" type="sibTrans" cxnId="{8CA38640-7C18-467E-84FA-A815263FE236}">
      <dgm:prSet/>
      <dgm:spPr/>
      <dgm:t>
        <a:bodyPr/>
        <a:lstStyle/>
        <a:p>
          <a:endParaRPr lang="en-US"/>
        </a:p>
      </dgm:t>
    </dgm:pt>
    <dgm:pt modelId="{1F9AB9C5-33F0-498F-9580-1D4BF2524AB5}" type="pres">
      <dgm:prSet presAssocID="{3929F970-15D1-489D-AFDC-43645CAC8F19}" presName="linear" presStyleCnt="0">
        <dgm:presLayoutVars>
          <dgm:animLvl val="lvl"/>
          <dgm:resizeHandles val="exact"/>
        </dgm:presLayoutVars>
      </dgm:prSet>
      <dgm:spPr/>
    </dgm:pt>
    <dgm:pt modelId="{E9CBB78B-5EA7-4CE1-9545-2EB9C59EFC15}" type="pres">
      <dgm:prSet presAssocID="{821F03BE-40BB-4209-B7B6-17AA88F9A31C}" presName="parentText" presStyleLbl="node1" presStyleIdx="0" presStyleCnt="4">
        <dgm:presLayoutVars>
          <dgm:chMax val="0"/>
          <dgm:bulletEnabled val="1"/>
        </dgm:presLayoutVars>
      </dgm:prSet>
      <dgm:spPr/>
    </dgm:pt>
    <dgm:pt modelId="{A2726CE2-E81A-45C3-A421-8D0CE5F7C41F}" type="pres">
      <dgm:prSet presAssocID="{821F03BE-40BB-4209-B7B6-17AA88F9A31C}" presName="childText" presStyleLbl="revTx" presStyleIdx="0" presStyleCnt="4">
        <dgm:presLayoutVars>
          <dgm:bulletEnabled val="1"/>
        </dgm:presLayoutVars>
      </dgm:prSet>
      <dgm:spPr/>
    </dgm:pt>
    <dgm:pt modelId="{57281498-3C00-45EC-BC5B-7A524688C3E9}" type="pres">
      <dgm:prSet presAssocID="{D23B8740-1770-4880-ADC7-5805C7451409}" presName="parentText" presStyleLbl="node1" presStyleIdx="1" presStyleCnt="4">
        <dgm:presLayoutVars>
          <dgm:chMax val="0"/>
          <dgm:bulletEnabled val="1"/>
        </dgm:presLayoutVars>
      </dgm:prSet>
      <dgm:spPr/>
    </dgm:pt>
    <dgm:pt modelId="{0AA1C6AF-0351-439C-B958-43258B204B19}" type="pres">
      <dgm:prSet presAssocID="{D23B8740-1770-4880-ADC7-5805C7451409}" presName="childText" presStyleLbl="revTx" presStyleIdx="1" presStyleCnt="4">
        <dgm:presLayoutVars>
          <dgm:bulletEnabled val="1"/>
        </dgm:presLayoutVars>
      </dgm:prSet>
      <dgm:spPr/>
    </dgm:pt>
    <dgm:pt modelId="{0BD4232B-75F1-48B6-BEB2-BEB06D4F0F31}" type="pres">
      <dgm:prSet presAssocID="{891B3063-C17B-4441-B0A9-B42EF1DD2A76}" presName="parentText" presStyleLbl="node1" presStyleIdx="2" presStyleCnt="4">
        <dgm:presLayoutVars>
          <dgm:chMax val="0"/>
          <dgm:bulletEnabled val="1"/>
        </dgm:presLayoutVars>
      </dgm:prSet>
      <dgm:spPr/>
    </dgm:pt>
    <dgm:pt modelId="{2343B01E-682D-49CD-868B-B4D4DB1A2140}" type="pres">
      <dgm:prSet presAssocID="{891B3063-C17B-4441-B0A9-B42EF1DD2A76}" presName="childText" presStyleLbl="revTx" presStyleIdx="2" presStyleCnt="4">
        <dgm:presLayoutVars>
          <dgm:bulletEnabled val="1"/>
        </dgm:presLayoutVars>
      </dgm:prSet>
      <dgm:spPr/>
    </dgm:pt>
    <dgm:pt modelId="{D9B55EE9-74C9-4296-9CBA-4D0813CB5B4D}" type="pres">
      <dgm:prSet presAssocID="{73A5859E-5BC9-4591-B4A8-7288FEC8D31A}" presName="parentText" presStyleLbl="node1" presStyleIdx="3" presStyleCnt="4">
        <dgm:presLayoutVars>
          <dgm:chMax val="0"/>
          <dgm:bulletEnabled val="1"/>
        </dgm:presLayoutVars>
      </dgm:prSet>
      <dgm:spPr/>
    </dgm:pt>
    <dgm:pt modelId="{1052B84C-4F3E-4432-BD5A-3465CB355696}" type="pres">
      <dgm:prSet presAssocID="{73A5859E-5BC9-4591-B4A8-7288FEC8D31A}" presName="childText" presStyleLbl="revTx" presStyleIdx="3" presStyleCnt="4">
        <dgm:presLayoutVars>
          <dgm:bulletEnabled val="1"/>
        </dgm:presLayoutVars>
      </dgm:prSet>
      <dgm:spPr/>
    </dgm:pt>
  </dgm:ptLst>
  <dgm:cxnLst>
    <dgm:cxn modelId="{4593DC04-1507-45F0-8F91-69C3E50B915C}" type="presOf" srcId="{891B3063-C17B-4441-B0A9-B42EF1DD2A76}" destId="{0BD4232B-75F1-48B6-BEB2-BEB06D4F0F31}" srcOrd="0" destOrd="0" presId="urn:microsoft.com/office/officeart/2005/8/layout/vList2"/>
    <dgm:cxn modelId="{8F30A71F-E5B5-4176-84C6-450294DDC6A4}" type="presOf" srcId="{CBC888DE-A53A-4E7D-978F-B84ACA7D1996}" destId="{A2726CE2-E81A-45C3-A421-8D0CE5F7C41F}" srcOrd="0" destOrd="0" presId="urn:microsoft.com/office/officeart/2005/8/layout/vList2"/>
    <dgm:cxn modelId="{AB5A412F-8B86-4ED4-BB14-3771DB28B7FB}" srcId="{3929F970-15D1-489D-AFDC-43645CAC8F19}" destId="{821F03BE-40BB-4209-B7B6-17AA88F9A31C}" srcOrd="0" destOrd="0" parTransId="{B4E72308-75D6-498E-A12A-8A9E3A30450C}" sibTransId="{51DE7817-C0D2-4FE1-AC8E-C6D3F9D7F6B8}"/>
    <dgm:cxn modelId="{8CA38640-7C18-467E-84FA-A815263FE236}" srcId="{73A5859E-5BC9-4591-B4A8-7288FEC8D31A}" destId="{345CB8D7-3511-463A-B622-F6B791299068}" srcOrd="0" destOrd="0" parTransId="{51B195C4-4779-4B35-9180-133B88398925}" sibTransId="{3643B9B1-4A61-4DA2-8BC6-F7C6C4A3F8ED}"/>
    <dgm:cxn modelId="{6E5CBF6F-2E1C-4D1F-8147-33DE3761720D}" type="presOf" srcId="{3929F970-15D1-489D-AFDC-43645CAC8F19}" destId="{1F9AB9C5-33F0-498F-9580-1D4BF2524AB5}" srcOrd="0" destOrd="0" presId="urn:microsoft.com/office/officeart/2005/8/layout/vList2"/>
    <dgm:cxn modelId="{9A7F7687-D2DA-4B1E-8A1E-DA768AF325CD}" type="presOf" srcId="{73A5859E-5BC9-4591-B4A8-7288FEC8D31A}" destId="{D9B55EE9-74C9-4296-9CBA-4D0813CB5B4D}" srcOrd="0" destOrd="0" presId="urn:microsoft.com/office/officeart/2005/8/layout/vList2"/>
    <dgm:cxn modelId="{729AED8A-C65F-4478-9524-2A823C6C3AC2}" type="presOf" srcId="{4DD22E0C-A36D-4F79-A988-C1FC8F9D2B63}" destId="{0AA1C6AF-0351-439C-B958-43258B204B19}" srcOrd="0" destOrd="0" presId="urn:microsoft.com/office/officeart/2005/8/layout/vList2"/>
    <dgm:cxn modelId="{53AD6894-FAE5-4BB6-971B-3B12BC6D5EE5}" type="presOf" srcId="{821F03BE-40BB-4209-B7B6-17AA88F9A31C}" destId="{E9CBB78B-5EA7-4CE1-9545-2EB9C59EFC15}" srcOrd="0" destOrd="0" presId="urn:microsoft.com/office/officeart/2005/8/layout/vList2"/>
    <dgm:cxn modelId="{D6A54B9D-14EA-4934-9713-206FE92482C3}" type="presOf" srcId="{D23B8740-1770-4880-ADC7-5805C7451409}" destId="{57281498-3C00-45EC-BC5B-7A524688C3E9}" srcOrd="0" destOrd="0" presId="urn:microsoft.com/office/officeart/2005/8/layout/vList2"/>
    <dgm:cxn modelId="{066D09AB-3C88-4D97-B408-5EE266FB90C4}" srcId="{3929F970-15D1-489D-AFDC-43645CAC8F19}" destId="{891B3063-C17B-4441-B0A9-B42EF1DD2A76}" srcOrd="2" destOrd="0" parTransId="{49523F06-C336-478E-AB34-F14DD51EA959}" sibTransId="{674F2BCF-97A8-4806-8E44-65F7BDA49FAC}"/>
    <dgm:cxn modelId="{8708A3BA-019B-48A3-8FB2-311F4EF3D8DA}" srcId="{3929F970-15D1-489D-AFDC-43645CAC8F19}" destId="{D23B8740-1770-4880-ADC7-5805C7451409}" srcOrd="1" destOrd="0" parTransId="{B86C2C54-EFEF-44F3-B54D-6DA8D72904E4}" sibTransId="{EFCD47D9-40B6-4D20-B535-13F13AF77812}"/>
    <dgm:cxn modelId="{89D564BE-DB29-45AA-B5CE-1A268F171F30}" srcId="{821F03BE-40BB-4209-B7B6-17AA88F9A31C}" destId="{CBC888DE-A53A-4E7D-978F-B84ACA7D1996}" srcOrd="0" destOrd="0" parTransId="{4A3F2E4E-442C-4F86-AD91-9D09A839149D}" sibTransId="{A44B00A8-2AFE-413E-B444-3FE51B5C1019}"/>
    <dgm:cxn modelId="{A2FA83C2-7109-4A15-82EB-AAD663F08685}" srcId="{891B3063-C17B-4441-B0A9-B42EF1DD2A76}" destId="{9E217839-7263-4789-9FBB-E5031C3B044E}" srcOrd="0" destOrd="0" parTransId="{465AE776-655A-4EC4-A170-4DCDA88C257D}" sibTransId="{228CF8E6-A86F-41A5-AB87-0B57B152331B}"/>
    <dgm:cxn modelId="{F863C6D3-D1DF-4014-A97E-63DEB6926F64}" type="presOf" srcId="{345CB8D7-3511-463A-B622-F6B791299068}" destId="{1052B84C-4F3E-4432-BD5A-3465CB355696}" srcOrd="0" destOrd="0" presId="urn:microsoft.com/office/officeart/2005/8/layout/vList2"/>
    <dgm:cxn modelId="{034DA5DD-03CC-44AF-85C9-D31497277D2C}" srcId="{D23B8740-1770-4880-ADC7-5805C7451409}" destId="{4DD22E0C-A36D-4F79-A988-C1FC8F9D2B63}" srcOrd="0" destOrd="0" parTransId="{A01EE251-E72C-420A-959E-B16E260D3DC6}" sibTransId="{77E5CC80-E947-41BF-AEE1-B977B3930ECA}"/>
    <dgm:cxn modelId="{4D07E9F7-9348-48B7-B61D-F50017E40D0F}" type="presOf" srcId="{9E217839-7263-4789-9FBB-E5031C3B044E}" destId="{2343B01E-682D-49CD-868B-B4D4DB1A2140}" srcOrd="0" destOrd="0" presId="urn:microsoft.com/office/officeart/2005/8/layout/vList2"/>
    <dgm:cxn modelId="{10D9E6F9-3BBE-408E-ACC8-4DCC6B242282}" srcId="{3929F970-15D1-489D-AFDC-43645CAC8F19}" destId="{73A5859E-5BC9-4591-B4A8-7288FEC8D31A}" srcOrd="3" destOrd="0" parTransId="{A5006E5A-1ECA-4E36-AA5B-831ADDBF3256}" sibTransId="{8754674F-621F-4F74-A609-E9A77B8377A0}"/>
    <dgm:cxn modelId="{B972C41B-CC06-4912-96C9-81F2E216BD9C}" type="presParOf" srcId="{1F9AB9C5-33F0-498F-9580-1D4BF2524AB5}" destId="{E9CBB78B-5EA7-4CE1-9545-2EB9C59EFC15}" srcOrd="0" destOrd="0" presId="urn:microsoft.com/office/officeart/2005/8/layout/vList2"/>
    <dgm:cxn modelId="{6C8C0E42-CEBB-45AA-9E63-C4FBFA47FD02}" type="presParOf" srcId="{1F9AB9C5-33F0-498F-9580-1D4BF2524AB5}" destId="{A2726CE2-E81A-45C3-A421-8D0CE5F7C41F}" srcOrd="1" destOrd="0" presId="urn:microsoft.com/office/officeart/2005/8/layout/vList2"/>
    <dgm:cxn modelId="{91B030CE-E74D-46ED-B45A-DEC36EBA65B9}" type="presParOf" srcId="{1F9AB9C5-33F0-498F-9580-1D4BF2524AB5}" destId="{57281498-3C00-45EC-BC5B-7A524688C3E9}" srcOrd="2" destOrd="0" presId="urn:microsoft.com/office/officeart/2005/8/layout/vList2"/>
    <dgm:cxn modelId="{5518AD57-9568-4B9C-951A-CAD46E47DBB0}" type="presParOf" srcId="{1F9AB9C5-33F0-498F-9580-1D4BF2524AB5}" destId="{0AA1C6AF-0351-439C-B958-43258B204B19}" srcOrd="3" destOrd="0" presId="urn:microsoft.com/office/officeart/2005/8/layout/vList2"/>
    <dgm:cxn modelId="{88764088-1EE8-4F99-B81D-893EADC82FBF}" type="presParOf" srcId="{1F9AB9C5-33F0-498F-9580-1D4BF2524AB5}" destId="{0BD4232B-75F1-48B6-BEB2-BEB06D4F0F31}" srcOrd="4" destOrd="0" presId="urn:microsoft.com/office/officeart/2005/8/layout/vList2"/>
    <dgm:cxn modelId="{9913D970-286A-47A2-83A1-F88609057DD5}" type="presParOf" srcId="{1F9AB9C5-33F0-498F-9580-1D4BF2524AB5}" destId="{2343B01E-682D-49CD-868B-B4D4DB1A2140}" srcOrd="5" destOrd="0" presId="urn:microsoft.com/office/officeart/2005/8/layout/vList2"/>
    <dgm:cxn modelId="{87B39145-6641-4916-B26B-61654F11580A}" type="presParOf" srcId="{1F9AB9C5-33F0-498F-9580-1D4BF2524AB5}" destId="{D9B55EE9-74C9-4296-9CBA-4D0813CB5B4D}" srcOrd="6" destOrd="0" presId="urn:microsoft.com/office/officeart/2005/8/layout/vList2"/>
    <dgm:cxn modelId="{F2E029C6-B927-4282-A18F-A071D5812008}" type="presParOf" srcId="{1F9AB9C5-33F0-498F-9580-1D4BF2524AB5}" destId="{1052B84C-4F3E-4432-BD5A-3465CB35569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78CC93-6B84-4D3A-88DD-3019C4370737}" type="doc">
      <dgm:prSet loTypeId="urn:microsoft.com/office/officeart/2008/layout/HexagonCluster" loCatId="picture" qsTypeId="urn:microsoft.com/office/officeart/2005/8/quickstyle/3d3" qsCatId="3D" csTypeId="urn:microsoft.com/office/officeart/2005/8/colors/colorful3" csCatId="colorful" phldr="1"/>
      <dgm:spPr/>
    </dgm:pt>
    <dgm:pt modelId="{327BB3B1-E7BD-474F-BE8A-61DE75BEA20E}">
      <dgm:prSet phldrT="[Text]"/>
      <dgm:spPr/>
      <dgm:t>
        <a:bodyPr/>
        <a:lstStyle/>
        <a:p>
          <a:r>
            <a:rPr lang="en-US" dirty="0"/>
            <a:t>Traveling in an off-road vehicle, off-road motorcycling or automobile racing</a:t>
          </a:r>
        </a:p>
      </dgm:t>
    </dgm:pt>
    <dgm:pt modelId="{73A6EAA7-35D8-410B-BF6E-97E26B31F9FC}" type="parTrans" cxnId="{0BD425CC-49DA-44FC-956F-EB2DCBA599A9}">
      <dgm:prSet/>
      <dgm:spPr/>
      <dgm:t>
        <a:bodyPr/>
        <a:lstStyle/>
        <a:p>
          <a:endParaRPr lang="en-US"/>
        </a:p>
      </dgm:t>
    </dgm:pt>
    <dgm:pt modelId="{4988DAAA-6F56-4CEF-9D35-6B777B3D8244}" type="sibTrans" cxnId="{0BD425CC-49DA-44FC-956F-EB2DCBA599A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A9C28E0F-1CF2-4BAC-8F55-5EBD367286F0}">
      <dgm:prSet phldrT="[Text]"/>
      <dgm:spPr/>
      <dgm:t>
        <a:bodyPr/>
        <a:lstStyle/>
        <a:p>
          <a:r>
            <a:rPr lang="en-US" dirty="0"/>
            <a:t>Mountain climbing</a:t>
          </a:r>
        </a:p>
      </dgm:t>
    </dgm:pt>
    <dgm:pt modelId="{192EF892-3020-4D42-A86F-619A467E50CA}" type="parTrans" cxnId="{0520A2D2-34E2-4406-A9ED-BB128D7A80BF}">
      <dgm:prSet/>
      <dgm:spPr/>
      <dgm:t>
        <a:bodyPr/>
        <a:lstStyle/>
        <a:p>
          <a:endParaRPr lang="en-US"/>
        </a:p>
      </dgm:t>
    </dgm:pt>
    <dgm:pt modelId="{91C870A4-A2C2-459D-9849-7B5456F5B4EB}" type="sibTrans" cxnId="{0520A2D2-34E2-4406-A9ED-BB128D7A80BF}">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0097C7EA-0637-4CE4-B6CC-4D751135F87E}">
      <dgm:prSet phldrT="[Text]"/>
      <dgm:spPr/>
      <dgm:t>
        <a:bodyPr/>
        <a:lstStyle/>
        <a:p>
          <a:r>
            <a:rPr lang="en-US" dirty="0"/>
            <a:t>White water rafting</a:t>
          </a:r>
        </a:p>
      </dgm:t>
    </dgm:pt>
    <dgm:pt modelId="{6F2DE9AE-BEFF-43E8-8252-4A2385AD0BFF}" type="parTrans" cxnId="{A2EC843C-5384-45D1-B674-245292D929ED}">
      <dgm:prSet/>
      <dgm:spPr/>
      <dgm:t>
        <a:bodyPr/>
        <a:lstStyle/>
        <a:p>
          <a:endParaRPr lang="en-US"/>
        </a:p>
      </dgm:t>
    </dgm:pt>
    <dgm:pt modelId="{BB7E6CA7-E7E5-44F3-AAD9-C734C4B24C56}" type="sibTrans" cxnId="{A2EC843C-5384-45D1-B674-245292D929E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21C12F60-3145-4F8E-BDE3-D3D739AAF4DA}">
      <dgm:prSet phldrT="[Text]"/>
      <dgm:spPr/>
      <dgm:t>
        <a:bodyPr/>
        <a:lstStyle/>
        <a:p>
          <a:r>
            <a:rPr lang="en-US" dirty="0"/>
            <a:t>Parasailing</a:t>
          </a:r>
        </a:p>
      </dgm:t>
    </dgm:pt>
    <dgm:pt modelId="{E35C8EF1-6D4B-46DB-B62E-0357D4597600}" type="parTrans" cxnId="{D8BC8983-6686-4B7E-BAA1-C10F0A0EA9E7}">
      <dgm:prSet/>
      <dgm:spPr/>
      <dgm:t>
        <a:bodyPr/>
        <a:lstStyle/>
        <a:p>
          <a:endParaRPr lang="en-US"/>
        </a:p>
      </dgm:t>
    </dgm:pt>
    <dgm:pt modelId="{F81FC030-A880-4E7C-AEEE-E759D5C769D9}" type="sibTrans" cxnId="{D8BC8983-6686-4B7E-BAA1-C10F0A0EA9E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BF3ACC77-0D34-42A2-ADE4-9DFDC0A88DB3}">
      <dgm:prSet phldrT="[Text]"/>
      <dgm:spPr/>
      <dgm:t>
        <a:bodyPr/>
        <a:lstStyle/>
        <a:p>
          <a:r>
            <a:rPr lang="en-US" dirty="0"/>
            <a:t>Sky diving</a:t>
          </a:r>
        </a:p>
      </dgm:t>
    </dgm:pt>
    <dgm:pt modelId="{36094F89-783D-45A0-8E85-646E9B5699F5}" type="parTrans" cxnId="{3F1B65FB-375F-4857-A538-972A6C2E23A6}">
      <dgm:prSet/>
      <dgm:spPr/>
      <dgm:t>
        <a:bodyPr/>
        <a:lstStyle/>
        <a:p>
          <a:endParaRPr lang="en-US"/>
        </a:p>
      </dgm:t>
    </dgm:pt>
    <dgm:pt modelId="{2555CAE1-4754-4769-9FA8-89DA62E5C7B7}" type="sibTrans" cxnId="{3F1B65FB-375F-4857-A538-972A6C2E23A6}">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36060B72-13F6-4272-823C-7D70C498FE22}">
      <dgm:prSet phldrT="[Text]"/>
      <dgm:spPr/>
      <dgm:t>
        <a:bodyPr/>
        <a:lstStyle/>
        <a:p>
          <a:r>
            <a:rPr lang="en-US" dirty="0"/>
            <a:t>Bungee jumping or spelunking</a:t>
          </a:r>
        </a:p>
      </dgm:t>
    </dgm:pt>
    <dgm:pt modelId="{1E828375-CE54-4DE1-819F-7044CFF7FE90}" type="parTrans" cxnId="{9BF714D8-B1B9-4BF3-B3E4-D235D864249F}">
      <dgm:prSet/>
      <dgm:spPr/>
      <dgm:t>
        <a:bodyPr/>
        <a:lstStyle/>
        <a:p>
          <a:endParaRPr lang="en-US"/>
        </a:p>
      </dgm:t>
    </dgm:pt>
    <dgm:pt modelId="{E4DD198C-4828-49AC-ACF1-D63FF9AF9F16}" type="sibTrans" cxnId="{9BF714D8-B1B9-4BF3-B3E4-D235D864249F}">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59B3D653-873B-494B-8AD0-6CBD9BB04A9A}">
      <dgm:prSet phldrT="[Text]"/>
      <dgm:spPr/>
      <dgm:t>
        <a:bodyPr/>
        <a:lstStyle/>
        <a:p>
          <a:r>
            <a:rPr lang="en-US" dirty="0"/>
            <a:t>SCUBA diving</a:t>
          </a:r>
        </a:p>
      </dgm:t>
    </dgm:pt>
    <dgm:pt modelId="{4EAA22B5-D478-499B-95EF-8B0C45C768B8}" type="parTrans" cxnId="{EB091C41-62B8-4FC4-9B46-8D69BA51EAEA}">
      <dgm:prSet/>
      <dgm:spPr/>
      <dgm:t>
        <a:bodyPr/>
        <a:lstStyle/>
        <a:p>
          <a:endParaRPr lang="en-US"/>
        </a:p>
      </dgm:t>
    </dgm:pt>
    <dgm:pt modelId="{D9B98255-BC7B-450E-A554-B137C5AA76A7}" type="sibTrans" cxnId="{EB091C41-62B8-4FC4-9B46-8D69BA51EAEA}">
      <dgm:prSet/>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extLst>
        <a:ext uri="{E40237B7-FDA0-4F09-8148-C483321AD2D9}">
          <dgm14:cNvPr xmlns:dgm14="http://schemas.microsoft.com/office/drawing/2010/diagram" id="0" name="" descr="Scuba divers dive"/>
        </a:ext>
      </dgm:extLst>
    </dgm:pt>
    <dgm:pt modelId="{A4CE4B83-CF4C-4028-BA17-B4357DFE338D}">
      <dgm:prSet phldrT="[Text]"/>
      <dgm:spPr/>
      <dgm:t>
        <a:bodyPr/>
        <a:lstStyle/>
        <a:p>
          <a:r>
            <a:rPr lang="en-US" dirty="0"/>
            <a:t>Jet, Water, or Snow Skiing</a:t>
          </a:r>
        </a:p>
      </dgm:t>
    </dgm:pt>
    <dgm:pt modelId="{5C103E92-7DF1-47BC-B93D-B59601001A63}" type="parTrans" cxnId="{73433F1B-8D37-49FD-87E2-EC1629A0A652}">
      <dgm:prSet/>
      <dgm:spPr/>
      <dgm:t>
        <a:bodyPr/>
        <a:lstStyle/>
        <a:p>
          <a:endParaRPr lang="en-US"/>
        </a:p>
      </dgm:t>
    </dgm:pt>
    <dgm:pt modelId="{AC7F0243-869C-41E1-9AFE-25767BFD9343}" type="sibTrans" cxnId="{73433F1B-8D37-49FD-87E2-EC1629A0A652}">
      <dgm:prSet/>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extLst>
        <a:ext uri="{E40237B7-FDA0-4F09-8148-C483321AD2D9}">
          <dgm14:cNvPr xmlns:dgm14="http://schemas.microsoft.com/office/drawing/2010/diagram" id="0" name="" descr="Skier in cloud of snow"/>
        </a:ext>
      </dgm:extLst>
    </dgm:pt>
    <dgm:pt modelId="{F0150A9C-212B-41C6-ABAB-7EE17A05C791}">
      <dgm:prSet phldrT="[Text]"/>
      <dgm:spPr/>
      <dgm:t>
        <a:bodyPr/>
        <a:lstStyle/>
        <a:p>
          <a:r>
            <a:rPr lang="en-US" dirty="0"/>
            <a:t>Surfing</a:t>
          </a:r>
        </a:p>
      </dgm:t>
    </dgm:pt>
    <dgm:pt modelId="{B36E9664-60F2-4D6E-9324-2F5738C5627E}" type="parTrans" cxnId="{7CB94738-148A-4B73-BE18-566A4B16F456}">
      <dgm:prSet/>
      <dgm:spPr/>
      <dgm:t>
        <a:bodyPr/>
        <a:lstStyle/>
        <a:p>
          <a:endParaRPr lang="en-US"/>
        </a:p>
      </dgm:t>
    </dgm:pt>
    <dgm:pt modelId="{55B75FE4-CF6F-42F1-93AD-AA546C5F192D}" type="sibTrans" cxnId="{7CB94738-148A-4B73-BE18-566A4B16F456}">
      <dgm:prSet/>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extLst>
        <a:ext uri="{E40237B7-FDA0-4F09-8148-C483321AD2D9}">
          <dgm14:cNvPr xmlns:dgm14="http://schemas.microsoft.com/office/drawing/2010/diagram" id="0" name="" descr="Person surfing in rolling wave"/>
        </a:ext>
      </dgm:extLst>
    </dgm:pt>
    <dgm:pt modelId="{445461B6-9DA6-4F9F-96A2-FA34A721D033}" type="pres">
      <dgm:prSet presAssocID="{B178CC93-6B84-4D3A-88DD-3019C4370737}" presName="Name0" presStyleCnt="0">
        <dgm:presLayoutVars>
          <dgm:chMax val="21"/>
          <dgm:chPref val="21"/>
        </dgm:presLayoutVars>
      </dgm:prSet>
      <dgm:spPr/>
    </dgm:pt>
    <dgm:pt modelId="{BDFDE890-4DF2-4F35-8ACB-CFB8FF690E42}" type="pres">
      <dgm:prSet presAssocID="{327BB3B1-E7BD-474F-BE8A-61DE75BEA20E}" presName="text1" presStyleCnt="0"/>
      <dgm:spPr/>
    </dgm:pt>
    <dgm:pt modelId="{C922D3AF-F0D2-4CDE-9DFA-A578B401DA71}" type="pres">
      <dgm:prSet presAssocID="{327BB3B1-E7BD-474F-BE8A-61DE75BEA20E}" presName="textRepeatNode" presStyleLbl="alignNode1" presStyleIdx="0" presStyleCnt="9">
        <dgm:presLayoutVars>
          <dgm:chMax val="0"/>
          <dgm:chPref val="0"/>
          <dgm:bulletEnabled val="1"/>
        </dgm:presLayoutVars>
      </dgm:prSet>
      <dgm:spPr/>
    </dgm:pt>
    <dgm:pt modelId="{3D08ADC1-15E4-407E-83F8-F80E9424251A}" type="pres">
      <dgm:prSet presAssocID="{327BB3B1-E7BD-474F-BE8A-61DE75BEA20E}" presName="textaccent1" presStyleCnt="0"/>
      <dgm:spPr/>
    </dgm:pt>
    <dgm:pt modelId="{4119E723-2FBB-4FCB-A9CE-7066C36D0232}" type="pres">
      <dgm:prSet presAssocID="{327BB3B1-E7BD-474F-BE8A-61DE75BEA20E}" presName="accentRepeatNode" presStyleLbl="solidAlignAcc1" presStyleIdx="0" presStyleCnt="18"/>
      <dgm:spPr/>
    </dgm:pt>
    <dgm:pt modelId="{77DB8071-8C96-46B9-BC55-715E2DFAAB3B}" type="pres">
      <dgm:prSet presAssocID="{4988DAAA-6F56-4CEF-9D35-6B777B3D8244}" presName="image1" presStyleCnt="0"/>
      <dgm:spPr/>
    </dgm:pt>
    <dgm:pt modelId="{42F86ABA-372B-4680-A5E3-06A62593938C}" type="pres">
      <dgm:prSet presAssocID="{4988DAAA-6F56-4CEF-9D35-6B777B3D8244}" presName="imageRepeatNode" presStyleLbl="alignAcc1" presStyleIdx="0" presStyleCnt="9"/>
      <dgm:spPr/>
    </dgm:pt>
    <dgm:pt modelId="{0B6C1C6C-3F4A-476A-B108-57FE71F4202E}" type="pres">
      <dgm:prSet presAssocID="{4988DAAA-6F56-4CEF-9D35-6B777B3D8244}" presName="imageaccent1" presStyleCnt="0"/>
      <dgm:spPr/>
    </dgm:pt>
    <dgm:pt modelId="{CF834B45-613F-4001-B095-E0B9AF9B7029}" type="pres">
      <dgm:prSet presAssocID="{4988DAAA-6F56-4CEF-9D35-6B777B3D8244}" presName="accentRepeatNode" presStyleLbl="solidAlignAcc1" presStyleIdx="1" presStyleCnt="18"/>
      <dgm:spPr/>
    </dgm:pt>
    <dgm:pt modelId="{8F87B6F0-107A-4831-BFDD-2A83D3D81402}" type="pres">
      <dgm:prSet presAssocID="{A9C28E0F-1CF2-4BAC-8F55-5EBD367286F0}" presName="text2" presStyleCnt="0"/>
      <dgm:spPr/>
    </dgm:pt>
    <dgm:pt modelId="{F4073355-BBCB-4907-AAFD-F99B83DE21AD}" type="pres">
      <dgm:prSet presAssocID="{A9C28E0F-1CF2-4BAC-8F55-5EBD367286F0}" presName="textRepeatNode" presStyleLbl="alignNode1" presStyleIdx="1" presStyleCnt="9">
        <dgm:presLayoutVars>
          <dgm:chMax val="0"/>
          <dgm:chPref val="0"/>
          <dgm:bulletEnabled val="1"/>
        </dgm:presLayoutVars>
      </dgm:prSet>
      <dgm:spPr/>
    </dgm:pt>
    <dgm:pt modelId="{3DB172B7-AFE4-44C0-B947-C479F72DD511}" type="pres">
      <dgm:prSet presAssocID="{A9C28E0F-1CF2-4BAC-8F55-5EBD367286F0}" presName="textaccent2" presStyleCnt="0"/>
      <dgm:spPr/>
    </dgm:pt>
    <dgm:pt modelId="{00765664-DF03-4E7E-A5BC-D9C1094E62A4}" type="pres">
      <dgm:prSet presAssocID="{A9C28E0F-1CF2-4BAC-8F55-5EBD367286F0}" presName="accentRepeatNode" presStyleLbl="solidAlignAcc1" presStyleIdx="2" presStyleCnt="18"/>
      <dgm:spPr/>
    </dgm:pt>
    <dgm:pt modelId="{F3A915E9-4803-4A56-8601-702E3DC3C231}" type="pres">
      <dgm:prSet presAssocID="{91C870A4-A2C2-459D-9849-7B5456F5B4EB}" presName="image2" presStyleCnt="0"/>
      <dgm:spPr/>
    </dgm:pt>
    <dgm:pt modelId="{7934D5B1-67CE-4B63-B3FE-6AA9A10F292F}" type="pres">
      <dgm:prSet presAssocID="{91C870A4-A2C2-459D-9849-7B5456F5B4EB}" presName="imageRepeatNode" presStyleLbl="alignAcc1" presStyleIdx="1" presStyleCnt="9"/>
      <dgm:spPr/>
    </dgm:pt>
    <dgm:pt modelId="{397DC299-9B5C-4B25-B19D-093CEA336605}" type="pres">
      <dgm:prSet presAssocID="{91C870A4-A2C2-459D-9849-7B5456F5B4EB}" presName="imageaccent2" presStyleCnt="0"/>
      <dgm:spPr/>
    </dgm:pt>
    <dgm:pt modelId="{1080E089-5E75-4ABE-BFC2-A37DB25105ED}" type="pres">
      <dgm:prSet presAssocID="{91C870A4-A2C2-459D-9849-7B5456F5B4EB}" presName="accentRepeatNode" presStyleLbl="solidAlignAcc1" presStyleIdx="3" presStyleCnt="18"/>
      <dgm:spPr/>
    </dgm:pt>
    <dgm:pt modelId="{052E247E-E44F-4DDC-9DCF-CF7E2674115F}" type="pres">
      <dgm:prSet presAssocID="{BF3ACC77-0D34-42A2-ADE4-9DFDC0A88DB3}" presName="text3" presStyleCnt="0"/>
      <dgm:spPr/>
    </dgm:pt>
    <dgm:pt modelId="{7F13189E-17B2-4ECC-955A-4FA6D244B148}" type="pres">
      <dgm:prSet presAssocID="{BF3ACC77-0D34-42A2-ADE4-9DFDC0A88DB3}" presName="textRepeatNode" presStyleLbl="alignNode1" presStyleIdx="2" presStyleCnt="9">
        <dgm:presLayoutVars>
          <dgm:chMax val="0"/>
          <dgm:chPref val="0"/>
          <dgm:bulletEnabled val="1"/>
        </dgm:presLayoutVars>
      </dgm:prSet>
      <dgm:spPr/>
    </dgm:pt>
    <dgm:pt modelId="{9A4A1002-66A3-4D2B-AB50-C3A30B87D3FD}" type="pres">
      <dgm:prSet presAssocID="{BF3ACC77-0D34-42A2-ADE4-9DFDC0A88DB3}" presName="textaccent3" presStyleCnt="0"/>
      <dgm:spPr/>
    </dgm:pt>
    <dgm:pt modelId="{27E4FB6A-2BE6-4679-9853-35696889349E}" type="pres">
      <dgm:prSet presAssocID="{BF3ACC77-0D34-42A2-ADE4-9DFDC0A88DB3}" presName="accentRepeatNode" presStyleLbl="solidAlignAcc1" presStyleIdx="4" presStyleCnt="18"/>
      <dgm:spPr/>
    </dgm:pt>
    <dgm:pt modelId="{694A597C-DBC3-4054-9530-D7CE6D78FDFD}" type="pres">
      <dgm:prSet presAssocID="{2555CAE1-4754-4769-9FA8-89DA62E5C7B7}" presName="image3" presStyleCnt="0"/>
      <dgm:spPr/>
    </dgm:pt>
    <dgm:pt modelId="{89072A96-B7F0-4242-8563-9C04EDAAE1BF}" type="pres">
      <dgm:prSet presAssocID="{2555CAE1-4754-4769-9FA8-89DA62E5C7B7}" presName="imageRepeatNode" presStyleLbl="alignAcc1" presStyleIdx="2" presStyleCnt="9"/>
      <dgm:spPr/>
    </dgm:pt>
    <dgm:pt modelId="{8AFB9A1B-808B-46A4-AFEC-FB1CF5C00E09}" type="pres">
      <dgm:prSet presAssocID="{2555CAE1-4754-4769-9FA8-89DA62E5C7B7}" presName="imageaccent3" presStyleCnt="0"/>
      <dgm:spPr/>
    </dgm:pt>
    <dgm:pt modelId="{18447CD8-4681-4FF1-9773-324D9198A955}" type="pres">
      <dgm:prSet presAssocID="{2555CAE1-4754-4769-9FA8-89DA62E5C7B7}" presName="accentRepeatNode" presStyleLbl="solidAlignAcc1" presStyleIdx="5" presStyleCnt="18"/>
      <dgm:spPr/>
    </dgm:pt>
    <dgm:pt modelId="{F5DF7C70-7CE1-47F9-AD75-A79843FAE21F}" type="pres">
      <dgm:prSet presAssocID="{36060B72-13F6-4272-823C-7D70C498FE22}" presName="text4" presStyleCnt="0"/>
      <dgm:spPr/>
    </dgm:pt>
    <dgm:pt modelId="{DCA0B4A6-7B56-4CB9-9244-EE0F42330CE7}" type="pres">
      <dgm:prSet presAssocID="{36060B72-13F6-4272-823C-7D70C498FE22}" presName="textRepeatNode" presStyleLbl="alignNode1" presStyleIdx="3" presStyleCnt="9">
        <dgm:presLayoutVars>
          <dgm:chMax val="0"/>
          <dgm:chPref val="0"/>
          <dgm:bulletEnabled val="1"/>
        </dgm:presLayoutVars>
      </dgm:prSet>
      <dgm:spPr/>
    </dgm:pt>
    <dgm:pt modelId="{AAA54B28-C408-42E6-9CBA-814238838C01}" type="pres">
      <dgm:prSet presAssocID="{36060B72-13F6-4272-823C-7D70C498FE22}" presName="textaccent4" presStyleCnt="0"/>
      <dgm:spPr/>
    </dgm:pt>
    <dgm:pt modelId="{3F8B7FD4-3335-4DEC-A183-8274CC2A5083}" type="pres">
      <dgm:prSet presAssocID="{36060B72-13F6-4272-823C-7D70C498FE22}" presName="accentRepeatNode" presStyleLbl="solidAlignAcc1" presStyleIdx="6" presStyleCnt="18"/>
      <dgm:spPr/>
    </dgm:pt>
    <dgm:pt modelId="{DC6BF955-8C3C-4866-ACE1-0D1B59A3B1F1}" type="pres">
      <dgm:prSet presAssocID="{E4DD198C-4828-49AC-ACF1-D63FF9AF9F16}" presName="image4" presStyleCnt="0"/>
      <dgm:spPr/>
    </dgm:pt>
    <dgm:pt modelId="{CF4A0668-790A-4C48-B22E-BFE3091EDC4D}" type="pres">
      <dgm:prSet presAssocID="{E4DD198C-4828-49AC-ACF1-D63FF9AF9F16}" presName="imageRepeatNode" presStyleLbl="alignAcc1" presStyleIdx="3" presStyleCnt="9"/>
      <dgm:spPr/>
    </dgm:pt>
    <dgm:pt modelId="{C0C58634-0766-4135-AE61-2A76B71384FD}" type="pres">
      <dgm:prSet presAssocID="{E4DD198C-4828-49AC-ACF1-D63FF9AF9F16}" presName="imageaccent4" presStyleCnt="0"/>
      <dgm:spPr/>
    </dgm:pt>
    <dgm:pt modelId="{693BCB45-ECB4-446F-8094-913EDF85D6D4}" type="pres">
      <dgm:prSet presAssocID="{E4DD198C-4828-49AC-ACF1-D63FF9AF9F16}" presName="accentRepeatNode" presStyleLbl="solidAlignAcc1" presStyleIdx="7" presStyleCnt="18"/>
      <dgm:spPr/>
    </dgm:pt>
    <dgm:pt modelId="{E605B15B-2AF7-4F68-80D7-E2E6A39A8FF2}" type="pres">
      <dgm:prSet presAssocID="{0097C7EA-0637-4CE4-B6CC-4D751135F87E}" presName="text5" presStyleCnt="0"/>
      <dgm:spPr/>
    </dgm:pt>
    <dgm:pt modelId="{A01A9F1D-F09B-4541-9873-13DFEDBFC732}" type="pres">
      <dgm:prSet presAssocID="{0097C7EA-0637-4CE4-B6CC-4D751135F87E}" presName="textRepeatNode" presStyleLbl="alignNode1" presStyleIdx="4" presStyleCnt="9">
        <dgm:presLayoutVars>
          <dgm:chMax val="0"/>
          <dgm:chPref val="0"/>
          <dgm:bulletEnabled val="1"/>
        </dgm:presLayoutVars>
      </dgm:prSet>
      <dgm:spPr/>
    </dgm:pt>
    <dgm:pt modelId="{1BE949B1-E5B6-4F04-9789-A83FC9A94DB6}" type="pres">
      <dgm:prSet presAssocID="{0097C7EA-0637-4CE4-B6CC-4D751135F87E}" presName="textaccent5" presStyleCnt="0"/>
      <dgm:spPr/>
    </dgm:pt>
    <dgm:pt modelId="{BDEFAA77-7B9B-4238-8975-FE5193617045}" type="pres">
      <dgm:prSet presAssocID="{0097C7EA-0637-4CE4-B6CC-4D751135F87E}" presName="accentRepeatNode" presStyleLbl="solidAlignAcc1" presStyleIdx="8" presStyleCnt="18"/>
      <dgm:spPr/>
    </dgm:pt>
    <dgm:pt modelId="{91F036C6-6997-44BD-956E-63EC0D552832}" type="pres">
      <dgm:prSet presAssocID="{BB7E6CA7-E7E5-44F3-AAD9-C734C4B24C56}" presName="image5" presStyleCnt="0"/>
      <dgm:spPr/>
    </dgm:pt>
    <dgm:pt modelId="{3128C453-EAD7-4CCF-8E87-D36B29654EE7}" type="pres">
      <dgm:prSet presAssocID="{BB7E6CA7-E7E5-44F3-AAD9-C734C4B24C56}" presName="imageRepeatNode" presStyleLbl="alignAcc1" presStyleIdx="4" presStyleCnt="9"/>
      <dgm:spPr/>
    </dgm:pt>
    <dgm:pt modelId="{211BE91B-74E3-42AE-BF63-7D1B7E149FBF}" type="pres">
      <dgm:prSet presAssocID="{BB7E6CA7-E7E5-44F3-AAD9-C734C4B24C56}" presName="imageaccent5" presStyleCnt="0"/>
      <dgm:spPr/>
    </dgm:pt>
    <dgm:pt modelId="{9DC1FF20-5441-436F-8398-B3B0681F11A2}" type="pres">
      <dgm:prSet presAssocID="{BB7E6CA7-E7E5-44F3-AAD9-C734C4B24C56}" presName="accentRepeatNode" presStyleLbl="solidAlignAcc1" presStyleIdx="9" presStyleCnt="18"/>
      <dgm:spPr/>
    </dgm:pt>
    <dgm:pt modelId="{68784040-27F3-45DD-BDED-AD4D0BC515EC}" type="pres">
      <dgm:prSet presAssocID="{21C12F60-3145-4F8E-BDE3-D3D739AAF4DA}" presName="text6" presStyleCnt="0"/>
      <dgm:spPr/>
    </dgm:pt>
    <dgm:pt modelId="{3E0740EF-F5E1-4A3D-AAA4-78623A9A6062}" type="pres">
      <dgm:prSet presAssocID="{21C12F60-3145-4F8E-BDE3-D3D739AAF4DA}" presName="textRepeatNode" presStyleLbl="alignNode1" presStyleIdx="5" presStyleCnt="9">
        <dgm:presLayoutVars>
          <dgm:chMax val="0"/>
          <dgm:chPref val="0"/>
          <dgm:bulletEnabled val="1"/>
        </dgm:presLayoutVars>
      </dgm:prSet>
      <dgm:spPr/>
    </dgm:pt>
    <dgm:pt modelId="{6642A68E-307E-4AC3-9D1C-EC79338FFCD1}" type="pres">
      <dgm:prSet presAssocID="{21C12F60-3145-4F8E-BDE3-D3D739AAF4DA}" presName="textaccent6" presStyleCnt="0"/>
      <dgm:spPr/>
    </dgm:pt>
    <dgm:pt modelId="{C76BFC6F-653E-446B-A3E6-294C9C12E08D}" type="pres">
      <dgm:prSet presAssocID="{21C12F60-3145-4F8E-BDE3-D3D739AAF4DA}" presName="accentRepeatNode" presStyleLbl="solidAlignAcc1" presStyleIdx="10" presStyleCnt="18"/>
      <dgm:spPr/>
    </dgm:pt>
    <dgm:pt modelId="{B56456BD-7745-4713-B39E-132C54387EEF}" type="pres">
      <dgm:prSet presAssocID="{F81FC030-A880-4E7C-AEEE-E759D5C769D9}" presName="image6" presStyleCnt="0"/>
      <dgm:spPr/>
    </dgm:pt>
    <dgm:pt modelId="{78E254CF-ADFF-4FAC-9ED0-E4E5DF4F2A4B}" type="pres">
      <dgm:prSet presAssocID="{F81FC030-A880-4E7C-AEEE-E759D5C769D9}" presName="imageRepeatNode" presStyleLbl="alignAcc1" presStyleIdx="5" presStyleCnt="9"/>
      <dgm:spPr/>
    </dgm:pt>
    <dgm:pt modelId="{3A8155C8-A6B1-4853-8775-5EA146633824}" type="pres">
      <dgm:prSet presAssocID="{F81FC030-A880-4E7C-AEEE-E759D5C769D9}" presName="imageaccent6" presStyleCnt="0"/>
      <dgm:spPr/>
    </dgm:pt>
    <dgm:pt modelId="{EF567A95-5951-4D9D-A0A3-B8AAB84BEDC0}" type="pres">
      <dgm:prSet presAssocID="{F81FC030-A880-4E7C-AEEE-E759D5C769D9}" presName="accentRepeatNode" presStyleLbl="solidAlignAcc1" presStyleIdx="11" presStyleCnt="18"/>
      <dgm:spPr/>
    </dgm:pt>
    <dgm:pt modelId="{20D1AB34-9848-4562-9DE1-8D0207F18082}" type="pres">
      <dgm:prSet presAssocID="{59B3D653-873B-494B-8AD0-6CBD9BB04A9A}" presName="text7" presStyleCnt="0"/>
      <dgm:spPr/>
    </dgm:pt>
    <dgm:pt modelId="{67DE6D92-673E-435E-BB23-552FF0C49E30}" type="pres">
      <dgm:prSet presAssocID="{59B3D653-873B-494B-8AD0-6CBD9BB04A9A}" presName="textRepeatNode" presStyleLbl="alignNode1" presStyleIdx="6" presStyleCnt="9">
        <dgm:presLayoutVars>
          <dgm:chMax val="0"/>
          <dgm:chPref val="0"/>
          <dgm:bulletEnabled val="1"/>
        </dgm:presLayoutVars>
      </dgm:prSet>
      <dgm:spPr/>
    </dgm:pt>
    <dgm:pt modelId="{238C710E-7EFA-4351-9A79-9EE61A0FC443}" type="pres">
      <dgm:prSet presAssocID="{59B3D653-873B-494B-8AD0-6CBD9BB04A9A}" presName="textaccent7" presStyleCnt="0"/>
      <dgm:spPr/>
    </dgm:pt>
    <dgm:pt modelId="{C9232111-711C-4D01-8BEB-5088069A6319}" type="pres">
      <dgm:prSet presAssocID="{59B3D653-873B-494B-8AD0-6CBD9BB04A9A}" presName="accentRepeatNode" presStyleLbl="solidAlignAcc1" presStyleIdx="12" presStyleCnt="18"/>
      <dgm:spPr/>
    </dgm:pt>
    <dgm:pt modelId="{0C9FE43D-9F2E-47D6-8AEB-74DAF47E538D}" type="pres">
      <dgm:prSet presAssocID="{D9B98255-BC7B-450E-A554-B137C5AA76A7}" presName="image7" presStyleCnt="0"/>
      <dgm:spPr/>
    </dgm:pt>
    <dgm:pt modelId="{B1B67CC8-B566-4433-B21E-66E6CD0EAB3B}" type="pres">
      <dgm:prSet presAssocID="{D9B98255-BC7B-450E-A554-B137C5AA76A7}" presName="imageRepeatNode" presStyleLbl="alignAcc1" presStyleIdx="6" presStyleCnt="9"/>
      <dgm:spPr/>
    </dgm:pt>
    <dgm:pt modelId="{EFF57CE8-1B32-47BC-A02E-6CD6D92F1E4F}" type="pres">
      <dgm:prSet presAssocID="{D9B98255-BC7B-450E-A554-B137C5AA76A7}" presName="imageaccent7" presStyleCnt="0"/>
      <dgm:spPr/>
    </dgm:pt>
    <dgm:pt modelId="{9E5ACA2C-9DF5-43FB-ADAA-E5E25EED49FA}" type="pres">
      <dgm:prSet presAssocID="{D9B98255-BC7B-450E-A554-B137C5AA76A7}" presName="accentRepeatNode" presStyleLbl="solidAlignAcc1" presStyleIdx="13" presStyleCnt="18"/>
      <dgm:spPr/>
    </dgm:pt>
    <dgm:pt modelId="{830F6F80-5EE3-4917-AA44-AF991B44FD75}" type="pres">
      <dgm:prSet presAssocID="{A4CE4B83-CF4C-4028-BA17-B4357DFE338D}" presName="text8" presStyleCnt="0"/>
      <dgm:spPr/>
    </dgm:pt>
    <dgm:pt modelId="{E318EC7E-27CF-478E-A16F-004092EB3B8B}" type="pres">
      <dgm:prSet presAssocID="{A4CE4B83-CF4C-4028-BA17-B4357DFE338D}" presName="textRepeatNode" presStyleLbl="alignNode1" presStyleIdx="7" presStyleCnt="9">
        <dgm:presLayoutVars>
          <dgm:chMax val="0"/>
          <dgm:chPref val="0"/>
          <dgm:bulletEnabled val="1"/>
        </dgm:presLayoutVars>
      </dgm:prSet>
      <dgm:spPr/>
    </dgm:pt>
    <dgm:pt modelId="{4C65FE1B-E1A7-4923-8B5C-6DD4AF693263}" type="pres">
      <dgm:prSet presAssocID="{A4CE4B83-CF4C-4028-BA17-B4357DFE338D}" presName="textaccent8" presStyleCnt="0"/>
      <dgm:spPr/>
    </dgm:pt>
    <dgm:pt modelId="{9D2C2E3E-D7B4-4A71-BB91-627359DAAE9C}" type="pres">
      <dgm:prSet presAssocID="{A4CE4B83-CF4C-4028-BA17-B4357DFE338D}" presName="accentRepeatNode" presStyleLbl="solidAlignAcc1" presStyleIdx="14" presStyleCnt="18"/>
      <dgm:spPr/>
    </dgm:pt>
    <dgm:pt modelId="{D4D0C363-2DA1-4B5E-BAB9-313206282169}" type="pres">
      <dgm:prSet presAssocID="{AC7F0243-869C-41E1-9AFE-25767BFD9343}" presName="image8" presStyleCnt="0"/>
      <dgm:spPr/>
    </dgm:pt>
    <dgm:pt modelId="{320D4EE4-C86C-4703-B3A4-59E0FA2EB443}" type="pres">
      <dgm:prSet presAssocID="{AC7F0243-869C-41E1-9AFE-25767BFD9343}" presName="imageRepeatNode" presStyleLbl="alignAcc1" presStyleIdx="7" presStyleCnt="9"/>
      <dgm:spPr/>
    </dgm:pt>
    <dgm:pt modelId="{A6989C96-FE31-4EFE-994B-917B8B1354BC}" type="pres">
      <dgm:prSet presAssocID="{AC7F0243-869C-41E1-9AFE-25767BFD9343}" presName="imageaccent8" presStyleCnt="0"/>
      <dgm:spPr/>
    </dgm:pt>
    <dgm:pt modelId="{F19A74FC-7C8A-4F36-889D-D6055505C4A7}" type="pres">
      <dgm:prSet presAssocID="{AC7F0243-869C-41E1-9AFE-25767BFD9343}" presName="accentRepeatNode" presStyleLbl="solidAlignAcc1" presStyleIdx="15" presStyleCnt="18"/>
      <dgm:spPr/>
    </dgm:pt>
    <dgm:pt modelId="{05804FAC-E9C4-4657-8B23-DDB4EDD4C63E}" type="pres">
      <dgm:prSet presAssocID="{F0150A9C-212B-41C6-ABAB-7EE17A05C791}" presName="text9" presStyleCnt="0"/>
      <dgm:spPr/>
    </dgm:pt>
    <dgm:pt modelId="{2CEA87CF-C0BC-4E51-B1FB-411C31A4A8FC}" type="pres">
      <dgm:prSet presAssocID="{F0150A9C-212B-41C6-ABAB-7EE17A05C791}" presName="textRepeatNode" presStyleLbl="alignNode1" presStyleIdx="8" presStyleCnt="9">
        <dgm:presLayoutVars>
          <dgm:chMax val="0"/>
          <dgm:chPref val="0"/>
          <dgm:bulletEnabled val="1"/>
        </dgm:presLayoutVars>
      </dgm:prSet>
      <dgm:spPr/>
    </dgm:pt>
    <dgm:pt modelId="{B7E5562D-DB0D-422F-ABD0-D46759F79DF3}" type="pres">
      <dgm:prSet presAssocID="{F0150A9C-212B-41C6-ABAB-7EE17A05C791}" presName="textaccent9" presStyleCnt="0"/>
      <dgm:spPr/>
    </dgm:pt>
    <dgm:pt modelId="{D8902C65-13E0-4515-9046-9623EC3333C5}" type="pres">
      <dgm:prSet presAssocID="{F0150A9C-212B-41C6-ABAB-7EE17A05C791}" presName="accentRepeatNode" presStyleLbl="solidAlignAcc1" presStyleIdx="16" presStyleCnt="18"/>
      <dgm:spPr/>
    </dgm:pt>
    <dgm:pt modelId="{15D07961-BECD-474D-A9C8-AB7B38E82901}" type="pres">
      <dgm:prSet presAssocID="{55B75FE4-CF6F-42F1-93AD-AA546C5F192D}" presName="image9" presStyleCnt="0"/>
      <dgm:spPr/>
    </dgm:pt>
    <dgm:pt modelId="{4F9050C7-B78E-46BE-9EA1-E329E4E2D8D9}" type="pres">
      <dgm:prSet presAssocID="{55B75FE4-CF6F-42F1-93AD-AA546C5F192D}" presName="imageRepeatNode" presStyleLbl="alignAcc1" presStyleIdx="8" presStyleCnt="9"/>
      <dgm:spPr/>
    </dgm:pt>
    <dgm:pt modelId="{7DC7EDD7-C21C-4008-A362-A1EE0E39B67F}" type="pres">
      <dgm:prSet presAssocID="{55B75FE4-CF6F-42F1-93AD-AA546C5F192D}" presName="imageaccent9" presStyleCnt="0"/>
      <dgm:spPr/>
    </dgm:pt>
    <dgm:pt modelId="{2F984D64-17A0-4B14-85C3-49F613A8C21B}" type="pres">
      <dgm:prSet presAssocID="{55B75FE4-CF6F-42F1-93AD-AA546C5F192D}" presName="accentRepeatNode" presStyleLbl="solidAlignAcc1" presStyleIdx="17" presStyleCnt="18"/>
      <dgm:spPr/>
    </dgm:pt>
  </dgm:ptLst>
  <dgm:cxnLst>
    <dgm:cxn modelId="{B21DDB01-DCFB-493B-93ED-221B84FD61B1}" type="presOf" srcId="{4988DAAA-6F56-4CEF-9D35-6B777B3D8244}" destId="{42F86ABA-372B-4680-A5E3-06A62593938C}" srcOrd="0" destOrd="0" presId="urn:microsoft.com/office/officeart/2008/layout/HexagonCluster"/>
    <dgm:cxn modelId="{80644503-13B8-4D2B-8D93-CE7542EA6045}" type="presOf" srcId="{36060B72-13F6-4272-823C-7D70C498FE22}" destId="{DCA0B4A6-7B56-4CB9-9244-EE0F42330CE7}" srcOrd="0" destOrd="0" presId="urn:microsoft.com/office/officeart/2008/layout/HexagonCluster"/>
    <dgm:cxn modelId="{875A1506-3BD5-410B-A649-81AFD05FAF87}" type="presOf" srcId="{0097C7EA-0637-4CE4-B6CC-4D751135F87E}" destId="{A01A9F1D-F09B-4541-9873-13DFEDBFC732}" srcOrd="0" destOrd="0" presId="urn:microsoft.com/office/officeart/2008/layout/HexagonCluster"/>
    <dgm:cxn modelId="{5E950015-DEC5-4006-A94B-04C660B12FA2}" type="presOf" srcId="{327BB3B1-E7BD-474F-BE8A-61DE75BEA20E}" destId="{C922D3AF-F0D2-4CDE-9DFA-A578B401DA71}" srcOrd="0" destOrd="0" presId="urn:microsoft.com/office/officeart/2008/layout/HexagonCluster"/>
    <dgm:cxn modelId="{73433F1B-8D37-49FD-87E2-EC1629A0A652}" srcId="{B178CC93-6B84-4D3A-88DD-3019C4370737}" destId="{A4CE4B83-CF4C-4028-BA17-B4357DFE338D}" srcOrd="7" destOrd="0" parTransId="{5C103E92-7DF1-47BC-B93D-B59601001A63}" sibTransId="{AC7F0243-869C-41E1-9AFE-25767BFD9343}"/>
    <dgm:cxn modelId="{7283D221-9BAD-4687-B80F-542F96824B6C}" type="presOf" srcId="{2555CAE1-4754-4769-9FA8-89DA62E5C7B7}" destId="{89072A96-B7F0-4242-8563-9C04EDAAE1BF}" srcOrd="0" destOrd="0" presId="urn:microsoft.com/office/officeart/2008/layout/HexagonCluster"/>
    <dgm:cxn modelId="{7D84B729-A00E-4047-854A-A227F443E9AB}" type="presOf" srcId="{59B3D653-873B-494B-8AD0-6CBD9BB04A9A}" destId="{67DE6D92-673E-435E-BB23-552FF0C49E30}" srcOrd="0" destOrd="0" presId="urn:microsoft.com/office/officeart/2008/layout/HexagonCluster"/>
    <dgm:cxn modelId="{7CB94738-148A-4B73-BE18-566A4B16F456}" srcId="{B178CC93-6B84-4D3A-88DD-3019C4370737}" destId="{F0150A9C-212B-41C6-ABAB-7EE17A05C791}" srcOrd="8" destOrd="0" parTransId="{B36E9664-60F2-4D6E-9324-2F5738C5627E}" sibTransId="{55B75FE4-CF6F-42F1-93AD-AA546C5F192D}"/>
    <dgm:cxn modelId="{A2EC843C-5384-45D1-B674-245292D929ED}" srcId="{B178CC93-6B84-4D3A-88DD-3019C4370737}" destId="{0097C7EA-0637-4CE4-B6CC-4D751135F87E}" srcOrd="4" destOrd="0" parTransId="{6F2DE9AE-BEFF-43E8-8252-4A2385AD0BFF}" sibTransId="{BB7E6CA7-E7E5-44F3-AAD9-C734C4B24C56}"/>
    <dgm:cxn modelId="{EB091C41-62B8-4FC4-9B46-8D69BA51EAEA}" srcId="{B178CC93-6B84-4D3A-88DD-3019C4370737}" destId="{59B3D653-873B-494B-8AD0-6CBD9BB04A9A}" srcOrd="6" destOrd="0" parTransId="{4EAA22B5-D478-499B-95EF-8B0C45C768B8}" sibTransId="{D9B98255-BC7B-450E-A554-B137C5AA76A7}"/>
    <dgm:cxn modelId="{B78B1C41-0C1E-4FB3-AA6F-2E0AFA419784}" type="presOf" srcId="{BB7E6CA7-E7E5-44F3-AAD9-C734C4B24C56}" destId="{3128C453-EAD7-4CCF-8E87-D36B29654EE7}" srcOrd="0" destOrd="0" presId="urn:microsoft.com/office/officeart/2008/layout/HexagonCluster"/>
    <dgm:cxn modelId="{F17D2E47-0656-4DF2-AA96-7A1D8C2A8621}" type="presOf" srcId="{BF3ACC77-0D34-42A2-ADE4-9DFDC0A88DB3}" destId="{7F13189E-17B2-4ECC-955A-4FA6D244B148}" srcOrd="0" destOrd="0" presId="urn:microsoft.com/office/officeart/2008/layout/HexagonCluster"/>
    <dgm:cxn modelId="{BE15DF6A-2839-4CC0-A373-27041BC81D4E}" type="presOf" srcId="{F0150A9C-212B-41C6-ABAB-7EE17A05C791}" destId="{2CEA87CF-C0BC-4E51-B1FB-411C31A4A8FC}" srcOrd="0" destOrd="0" presId="urn:microsoft.com/office/officeart/2008/layout/HexagonCluster"/>
    <dgm:cxn modelId="{ED7F7B7E-49BB-423A-8A22-426DDE0E7058}" type="presOf" srcId="{55B75FE4-CF6F-42F1-93AD-AA546C5F192D}" destId="{4F9050C7-B78E-46BE-9EA1-E329E4E2D8D9}" srcOrd="0" destOrd="0" presId="urn:microsoft.com/office/officeart/2008/layout/HexagonCluster"/>
    <dgm:cxn modelId="{D8BC8983-6686-4B7E-BAA1-C10F0A0EA9E7}" srcId="{B178CC93-6B84-4D3A-88DD-3019C4370737}" destId="{21C12F60-3145-4F8E-BDE3-D3D739AAF4DA}" srcOrd="5" destOrd="0" parTransId="{E35C8EF1-6D4B-46DB-B62E-0357D4597600}" sibTransId="{F81FC030-A880-4E7C-AEEE-E759D5C769D9}"/>
    <dgm:cxn modelId="{73488F86-137B-4499-AB62-69727496F104}" type="presOf" srcId="{B178CC93-6B84-4D3A-88DD-3019C4370737}" destId="{445461B6-9DA6-4F9F-96A2-FA34A721D033}" srcOrd="0" destOrd="0" presId="urn:microsoft.com/office/officeart/2008/layout/HexagonCluster"/>
    <dgm:cxn modelId="{B376E28E-BB3B-46A1-8763-2C497C45B0FB}" type="presOf" srcId="{D9B98255-BC7B-450E-A554-B137C5AA76A7}" destId="{B1B67CC8-B566-4433-B21E-66E6CD0EAB3B}" srcOrd="0" destOrd="0" presId="urn:microsoft.com/office/officeart/2008/layout/HexagonCluster"/>
    <dgm:cxn modelId="{2A70B2BC-252D-4A89-A851-86BECEDD30E4}" type="presOf" srcId="{21C12F60-3145-4F8E-BDE3-D3D739AAF4DA}" destId="{3E0740EF-F5E1-4A3D-AAA4-78623A9A6062}" srcOrd="0" destOrd="0" presId="urn:microsoft.com/office/officeart/2008/layout/HexagonCluster"/>
    <dgm:cxn modelId="{3746B7C1-8F90-44F7-BF13-BDB308FF4DD7}" type="presOf" srcId="{A9C28E0F-1CF2-4BAC-8F55-5EBD367286F0}" destId="{F4073355-BBCB-4907-AAFD-F99B83DE21AD}" srcOrd="0" destOrd="0" presId="urn:microsoft.com/office/officeart/2008/layout/HexagonCluster"/>
    <dgm:cxn modelId="{8F5B06C5-0E2F-4CC1-B4E8-3A793FBF166E}" type="presOf" srcId="{E4DD198C-4828-49AC-ACF1-D63FF9AF9F16}" destId="{CF4A0668-790A-4C48-B22E-BFE3091EDC4D}" srcOrd="0" destOrd="0" presId="urn:microsoft.com/office/officeart/2008/layout/HexagonCluster"/>
    <dgm:cxn modelId="{0BD425CC-49DA-44FC-956F-EB2DCBA599A9}" srcId="{B178CC93-6B84-4D3A-88DD-3019C4370737}" destId="{327BB3B1-E7BD-474F-BE8A-61DE75BEA20E}" srcOrd="0" destOrd="0" parTransId="{73A6EAA7-35D8-410B-BF6E-97E26B31F9FC}" sibTransId="{4988DAAA-6F56-4CEF-9D35-6B777B3D8244}"/>
    <dgm:cxn modelId="{0520A2D2-34E2-4406-A9ED-BB128D7A80BF}" srcId="{B178CC93-6B84-4D3A-88DD-3019C4370737}" destId="{A9C28E0F-1CF2-4BAC-8F55-5EBD367286F0}" srcOrd="1" destOrd="0" parTransId="{192EF892-3020-4D42-A86F-619A467E50CA}" sibTransId="{91C870A4-A2C2-459D-9849-7B5456F5B4EB}"/>
    <dgm:cxn modelId="{9BF714D8-B1B9-4BF3-B3E4-D235D864249F}" srcId="{B178CC93-6B84-4D3A-88DD-3019C4370737}" destId="{36060B72-13F6-4272-823C-7D70C498FE22}" srcOrd="3" destOrd="0" parTransId="{1E828375-CE54-4DE1-819F-7044CFF7FE90}" sibTransId="{E4DD198C-4828-49AC-ACF1-D63FF9AF9F16}"/>
    <dgm:cxn modelId="{8F4F52D9-4D72-4767-8A82-3CB43ED914A9}" type="presOf" srcId="{F81FC030-A880-4E7C-AEEE-E759D5C769D9}" destId="{78E254CF-ADFF-4FAC-9ED0-E4E5DF4F2A4B}" srcOrd="0" destOrd="0" presId="urn:microsoft.com/office/officeart/2008/layout/HexagonCluster"/>
    <dgm:cxn modelId="{008C4AE7-4F9D-4188-8245-ECA23A2AAED9}" type="presOf" srcId="{91C870A4-A2C2-459D-9849-7B5456F5B4EB}" destId="{7934D5B1-67CE-4B63-B3FE-6AA9A10F292F}" srcOrd="0" destOrd="0" presId="urn:microsoft.com/office/officeart/2008/layout/HexagonCluster"/>
    <dgm:cxn modelId="{3F1B65FB-375F-4857-A538-972A6C2E23A6}" srcId="{B178CC93-6B84-4D3A-88DD-3019C4370737}" destId="{BF3ACC77-0D34-42A2-ADE4-9DFDC0A88DB3}" srcOrd="2" destOrd="0" parTransId="{36094F89-783D-45A0-8E85-646E9B5699F5}" sibTransId="{2555CAE1-4754-4769-9FA8-89DA62E5C7B7}"/>
    <dgm:cxn modelId="{D72040FC-62F4-402B-AA5F-CE5887C18F24}" type="presOf" srcId="{A4CE4B83-CF4C-4028-BA17-B4357DFE338D}" destId="{E318EC7E-27CF-478E-A16F-004092EB3B8B}" srcOrd="0" destOrd="0" presId="urn:microsoft.com/office/officeart/2008/layout/HexagonCluster"/>
    <dgm:cxn modelId="{05218DFD-A625-4BD7-B712-E35CB072D66F}" type="presOf" srcId="{AC7F0243-869C-41E1-9AFE-25767BFD9343}" destId="{320D4EE4-C86C-4703-B3A4-59E0FA2EB443}" srcOrd="0" destOrd="0" presId="urn:microsoft.com/office/officeart/2008/layout/HexagonCluster"/>
    <dgm:cxn modelId="{41B669F0-129F-4C54-B6D9-D9E0E95A3CCE}" type="presParOf" srcId="{445461B6-9DA6-4F9F-96A2-FA34A721D033}" destId="{BDFDE890-4DF2-4F35-8ACB-CFB8FF690E42}" srcOrd="0" destOrd="0" presId="urn:microsoft.com/office/officeart/2008/layout/HexagonCluster"/>
    <dgm:cxn modelId="{3AA009D6-655B-4BD4-9A1D-844D66A0C33C}" type="presParOf" srcId="{BDFDE890-4DF2-4F35-8ACB-CFB8FF690E42}" destId="{C922D3AF-F0D2-4CDE-9DFA-A578B401DA71}" srcOrd="0" destOrd="0" presId="urn:microsoft.com/office/officeart/2008/layout/HexagonCluster"/>
    <dgm:cxn modelId="{2D5D8AD4-0073-4512-AF9B-5FCD0C5D4DE9}" type="presParOf" srcId="{445461B6-9DA6-4F9F-96A2-FA34A721D033}" destId="{3D08ADC1-15E4-407E-83F8-F80E9424251A}" srcOrd="1" destOrd="0" presId="urn:microsoft.com/office/officeart/2008/layout/HexagonCluster"/>
    <dgm:cxn modelId="{7621BD50-2716-4920-83C5-66C8421186FE}" type="presParOf" srcId="{3D08ADC1-15E4-407E-83F8-F80E9424251A}" destId="{4119E723-2FBB-4FCB-A9CE-7066C36D0232}" srcOrd="0" destOrd="0" presId="urn:microsoft.com/office/officeart/2008/layout/HexagonCluster"/>
    <dgm:cxn modelId="{645A69A4-D0B1-4502-9E71-59534A8941EF}" type="presParOf" srcId="{445461B6-9DA6-4F9F-96A2-FA34A721D033}" destId="{77DB8071-8C96-46B9-BC55-715E2DFAAB3B}" srcOrd="2" destOrd="0" presId="urn:microsoft.com/office/officeart/2008/layout/HexagonCluster"/>
    <dgm:cxn modelId="{8D30A188-11D8-4313-8845-F38168DA65F4}" type="presParOf" srcId="{77DB8071-8C96-46B9-BC55-715E2DFAAB3B}" destId="{42F86ABA-372B-4680-A5E3-06A62593938C}" srcOrd="0" destOrd="0" presId="urn:microsoft.com/office/officeart/2008/layout/HexagonCluster"/>
    <dgm:cxn modelId="{6915DC8D-BF46-4C49-BC40-21312EE95C2C}" type="presParOf" srcId="{445461B6-9DA6-4F9F-96A2-FA34A721D033}" destId="{0B6C1C6C-3F4A-476A-B108-57FE71F4202E}" srcOrd="3" destOrd="0" presId="urn:microsoft.com/office/officeart/2008/layout/HexagonCluster"/>
    <dgm:cxn modelId="{F7201D8B-0CB9-4E24-8218-68412148A3AF}" type="presParOf" srcId="{0B6C1C6C-3F4A-476A-B108-57FE71F4202E}" destId="{CF834B45-613F-4001-B095-E0B9AF9B7029}" srcOrd="0" destOrd="0" presId="urn:microsoft.com/office/officeart/2008/layout/HexagonCluster"/>
    <dgm:cxn modelId="{C50C8A8B-8530-434B-9629-487F89D9809B}" type="presParOf" srcId="{445461B6-9DA6-4F9F-96A2-FA34A721D033}" destId="{8F87B6F0-107A-4831-BFDD-2A83D3D81402}" srcOrd="4" destOrd="0" presId="urn:microsoft.com/office/officeart/2008/layout/HexagonCluster"/>
    <dgm:cxn modelId="{B24D3408-90F9-42F4-A0F1-87720416479A}" type="presParOf" srcId="{8F87B6F0-107A-4831-BFDD-2A83D3D81402}" destId="{F4073355-BBCB-4907-AAFD-F99B83DE21AD}" srcOrd="0" destOrd="0" presId="urn:microsoft.com/office/officeart/2008/layout/HexagonCluster"/>
    <dgm:cxn modelId="{B55B517C-C12B-4DD0-BC41-AC1CCBEF8517}" type="presParOf" srcId="{445461B6-9DA6-4F9F-96A2-FA34A721D033}" destId="{3DB172B7-AFE4-44C0-B947-C479F72DD511}" srcOrd="5" destOrd="0" presId="urn:microsoft.com/office/officeart/2008/layout/HexagonCluster"/>
    <dgm:cxn modelId="{852C5E0B-0CC0-46F9-861D-E1CF3910E6FF}" type="presParOf" srcId="{3DB172B7-AFE4-44C0-B947-C479F72DD511}" destId="{00765664-DF03-4E7E-A5BC-D9C1094E62A4}" srcOrd="0" destOrd="0" presId="urn:microsoft.com/office/officeart/2008/layout/HexagonCluster"/>
    <dgm:cxn modelId="{ADE4E689-3A68-4550-951C-BC3A5F7F59FD}" type="presParOf" srcId="{445461B6-9DA6-4F9F-96A2-FA34A721D033}" destId="{F3A915E9-4803-4A56-8601-702E3DC3C231}" srcOrd="6" destOrd="0" presId="urn:microsoft.com/office/officeart/2008/layout/HexagonCluster"/>
    <dgm:cxn modelId="{3B59C520-11EA-456D-9C10-C52F8BAF5CB5}" type="presParOf" srcId="{F3A915E9-4803-4A56-8601-702E3DC3C231}" destId="{7934D5B1-67CE-4B63-B3FE-6AA9A10F292F}" srcOrd="0" destOrd="0" presId="urn:microsoft.com/office/officeart/2008/layout/HexagonCluster"/>
    <dgm:cxn modelId="{15D7A531-C6DD-4925-B112-EF6D45BD84A8}" type="presParOf" srcId="{445461B6-9DA6-4F9F-96A2-FA34A721D033}" destId="{397DC299-9B5C-4B25-B19D-093CEA336605}" srcOrd="7" destOrd="0" presId="urn:microsoft.com/office/officeart/2008/layout/HexagonCluster"/>
    <dgm:cxn modelId="{FEA3D287-DA3C-4131-96FE-F0C94C228A3A}" type="presParOf" srcId="{397DC299-9B5C-4B25-B19D-093CEA336605}" destId="{1080E089-5E75-4ABE-BFC2-A37DB25105ED}" srcOrd="0" destOrd="0" presId="urn:microsoft.com/office/officeart/2008/layout/HexagonCluster"/>
    <dgm:cxn modelId="{AF51453B-5EF7-4D35-8699-2568ECF02F68}" type="presParOf" srcId="{445461B6-9DA6-4F9F-96A2-FA34A721D033}" destId="{052E247E-E44F-4DDC-9DCF-CF7E2674115F}" srcOrd="8" destOrd="0" presId="urn:microsoft.com/office/officeart/2008/layout/HexagonCluster"/>
    <dgm:cxn modelId="{6EB03EC7-19F2-4C1F-A5D3-65355D26A765}" type="presParOf" srcId="{052E247E-E44F-4DDC-9DCF-CF7E2674115F}" destId="{7F13189E-17B2-4ECC-955A-4FA6D244B148}" srcOrd="0" destOrd="0" presId="urn:microsoft.com/office/officeart/2008/layout/HexagonCluster"/>
    <dgm:cxn modelId="{F909DF50-5204-4DCF-8971-1C845AAC148A}" type="presParOf" srcId="{445461B6-9DA6-4F9F-96A2-FA34A721D033}" destId="{9A4A1002-66A3-4D2B-AB50-C3A30B87D3FD}" srcOrd="9" destOrd="0" presId="urn:microsoft.com/office/officeart/2008/layout/HexagonCluster"/>
    <dgm:cxn modelId="{C4C44C63-8EB7-4219-AF3B-3F41E71FB208}" type="presParOf" srcId="{9A4A1002-66A3-4D2B-AB50-C3A30B87D3FD}" destId="{27E4FB6A-2BE6-4679-9853-35696889349E}" srcOrd="0" destOrd="0" presId="urn:microsoft.com/office/officeart/2008/layout/HexagonCluster"/>
    <dgm:cxn modelId="{27A0FE29-8DD7-4994-AB3C-611361FAF226}" type="presParOf" srcId="{445461B6-9DA6-4F9F-96A2-FA34A721D033}" destId="{694A597C-DBC3-4054-9530-D7CE6D78FDFD}" srcOrd="10" destOrd="0" presId="urn:microsoft.com/office/officeart/2008/layout/HexagonCluster"/>
    <dgm:cxn modelId="{9CCE6058-44C6-481F-B8BA-A724ACFEBF7B}" type="presParOf" srcId="{694A597C-DBC3-4054-9530-D7CE6D78FDFD}" destId="{89072A96-B7F0-4242-8563-9C04EDAAE1BF}" srcOrd="0" destOrd="0" presId="urn:microsoft.com/office/officeart/2008/layout/HexagonCluster"/>
    <dgm:cxn modelId="{A6D7B239-F08B-4952-8F04-A02DFA91A780}" type="presParOf" srcId="{445461B6-9DA6-4F9F-96A2-FA34A721D033}" destId="{8AFB9A1B-808B-46A4-AFEC-FB1CF5C00E09}" srcOrd="11" destOrd="0" presId="urn:microsoft.com/office/officeart/2008/layout/HexagonCluster"/>
    <dgm:cxn modelId="{C358C906-2859-468F-8711-BA3DC64A3DD3}" type="presParOf" srcId="{8AFB9A1B-808B-46A4-AFEC-FB1CF5C00E09}" destId="{18447CD8-4681-4FF1-9773-324D9198A955}" srcOrd="0" destOrd="0" presId="urn:microsoft.com/office/officeart/2008/layout/HexagonCluster"/>
    <dgm:cxn modelId="{C93908D1-298A-4281-B52F-711E519E1EF7}" type="presParOf" srcId="{445461B6-9DA6-4F9F-96A2-FA34A721D033}" destId="{F5DF7C70-7CE1-47F9-AD75-A79843FAE21F}" srcOrd="12" destOrd="0" presId="urn:microsoft.com/office/officeart/2008/layout/HexagonCluster"/>
    <dgm:cxn modelId="{09C081D9-5EC8-41C2-B182-F6A18C75F8D2}" type="presParOf" srcId="{F5DF7C70-7CE1-47F9-AD75-A79843FAE21F}" destId="{DCA0B4A6-7B56-4CB9-9244-EE0F42330CE7}" srcOrd="0" destOrd="0" presId="urn:microsoft.com/office/officeart/2008/layout/HexagonCluster"/>
    <dgm:cxn modelId="{15DB6407-14BF-4863-A6A5-E9DEFE8B02D9}" type="presParOf" srcId="{445461B6-9DA6-4F9F-96A2-FA34A721D033}" destId="{AAA54B28-C408-42E6-9CBA-814238838C01}" srcOrd="13" destOrd="0" presId="urn:microsoft.com/office/officeart/2008/layout/HexagonCluster"/>
    <dgm:cxn modelId="{A392D4CC-85E5-46BA-9D98-7751F7BCD39C}" type="presParOf" srcId="{AAA54B28-C408-42E6-9CBA-814238838C01}" destId="{3F8B7FD4-3335-4DEC-A183-8274CC2A5083}" srcOrd="0" destOrd="0" presId="urn:microsoft.com/office/officeart/2008/layout/HexagonCluster"/>
    <dgm:cxn modelId="{802CDB84-BC84-4425-9A5A-C79E96D32D15}" type="presParOf" srcId="{445461B6-9DA6-4F9F-96A2-FA34A721D033}" destId="{DC6BF955-8C3C-4866-ACE1-0D1B59A3B1F1}" srcOrd="14" destOrd="0" presId="urn:microsoft.com/office/officeart/2008/layout/HexagonCluster"/>
    <dgm:cxn modelId="{65F01AEA-6FAA-4113-A1D8-DF3B64FA8D7D}" type="presParOf" srcId="{DC6BF955-8C3C-4866-ACE1-0D1B59A3B1F1}" destId="{CF4A0668-790A-4C48-B22E-BFE3091EDC4D}" srcOrd="0" destOrd="0" presId="urn:microsoft.com/office/officeart/2008/layout/HexagonCluster"/>
    <dgm:cxn modelId="{BC1219C5-B28C-4CFE-A3CC-0E66EB7EDB4B}" type="presParOf" srcId="{445461B6-9DA6-4F9F-96A2-FA34A721D033}" destId="{C0C58634-0766-4135-AE61-2A76B71384FD}" srcOrd="15" destOrd="0" presId="urn:microsoft.com/office/officeart/2008/layout/HexagonCluster"/>
    <dgm:cxn modelId="{2EF3D138-EA44-4D16-8A50-9CBC5CDBFF48}" type="presParOf" srcId="{C0C58634-0766-4135-AE61-2A76B71384FD}" destId="{693BCB45-ECB4-446F-8094-913EDF85D6D4}" srcOrd="0" destOrd="0" presId="urn:microsoft.com/office/officeart/2008/layout/HexagonCluster"/>
    <dgm:cxn modelId="{2815EE70-C067-4443-932E-718E3E1581D9}" type="presParOf" srcId="{445461B6-9DA6-4F9F-96A2-FA34A721D033}" destId="{E605B15B-2AF7-4F68-80D7-E2E6A39A8FF2}" srcOrd="16" destOrd="0" presId="urn:microsoft.com/office/officeart/2008/layout/HexagonCluster"/>
    <dgm:cxn modelId="{AF55798C-DF44-45B2-B344-C9249EEF9F7C}" type="presParOf" srcId="{E605B15B-2AF7-4F68-80D7-E2E6A39A8FF2}" destId="{A01A9F1D-F09B-4541-9873-13DFEDBFC732}" srcOrd="0" destOrd="0" presId="urn:microsoft.com/office/officeart/2008/layout/HexagonCluster"/>
    <dgm:cxn modelId="{5BD95E17-0588-42AE-BE21-BCB0B7775D38}" type="presParOf" srcId="{445461B6-9DA6-4F9F-96A2-FA34A721D033}" destId="{1BE949B1-E5B6-4F04-9789-A83FC9A94DB6}" srcOrd="17" destOrd="0" presId="urn:microsoft.com/office/officeart/2008/layout/HexagonCluster"/>
    <dgm:cxn modelId="{7777C0AE-84FD-4948-AE53-A57B69F29BAD}" type="presParOf" srcId="{1BE949B1-E5B6-4F04-9789-A83FC9A94DB6}" destId="{BDEFAA77-7B9B-4238-8975-FE5193617045}" srcOrd="0" destOrd="0" presId="urn:microsoft.com/office/officeart/2008/layout/HexagonCluster"/>
    <dgm:cxn modelId="{21544AB0-4FA5-4551-99AA-8C9A3E655943}" type="presParOf" srcId="{445461B6-9DA6-4F9F-96A2-FA34A721D033}" destId="{91F036C6-6997-44BD-956E-63EC0D552832}" srcOrd="18" destOrd="0" presId="urn:microsoft.com/office/officeart/2008/layout/HexagonCluster"/>
    <dgm:cxn modelId="{5ABFE02F-725D-4C0B-AB24-2664E274C93A}" type="presParOf" srcId="{91F036C6-6997-44BD-956E-63EC0D552832}" destId="{3128C453-EAD7-4CCF-8E87-D36B29654EE7}" srcOrd="0" destOrd="0" presId="urn:microsoft.com/office/officeart/2008/layout/HexagonCluster"/>
    <dgm:cxn modelId="{471006E7-F027-44B2-B110-8C57740A48D5}" type="presParOf" srcId="{445461B6-9DA6-4F9F-96A2-FA34A721D033}" destId="{211BE91B-74E3-42AE-BF63-7D1B7E149FBF}" srcOrd="19" destOrd="0" presId="urn:microsoft.com/office/officeart/2008/layout/HexagonCluster"/>
    <dgm:cxn modelId="{F8CBDF96-1071-47F5-801B-EBAD97D1CDEA}" type="presParOf" srcId="{211BE91B-74E3-42AE-BF63-7D1B7E149FBF}" destId="{9DC1FF20-5441-436F-8398-B3B0681F11A2}" srcOrd="0" destOrd="0" presId="urn:microsoft.com/office/officeart/2008/layout/HexagonCluster"/>
    <dgm:cxn modelId="{E127455C-2709-4A01-BEB7-C96821FA99B6}" type="presParOf" srcId="{445461B6-9DA6-4F9F-96A2-FA34A721D033}" destId="{68784040-27F3-45DD-BDED-AD4D0BC515EC}" srcOrd="20" destOrd="0" presId="urn:microsoft.com/office/officeart/2008/layout/HexagonCluster"/>
    <dgm:cxn modelId="{C8395818-CE8B-4AA0-A4CA-BC280E6E4CD5}" type="presParOf" srcId="{68784040-27F3-45DD-BDED-AD4D0BC515EC}" destId="{3E0740EF-F5E1-4A3D-AAA4-78623A9A6062}" srcOrd="0" destOrd="0" presId="urn:microsoft.com/office/officeart/2008/layout/HexagonCluster"/>
    <dgm:cxn modelId="{20954027-3B8E-4762-8BC1-2E2EC67F8FCE}" type="presParOf" srcId="{445461B6-9DA6-4F9F-96A2-FA34A721D033}" destId="{6642A68E-307E-4AC3-9D1C-EC79338FFCD1}" srcOrd="21" destOrd="0" presId="urn:microsoft.com/office/officeart/2008/layout/HexagonCluster"/>
    <dgm:cxn modelId="{7A4C60F2-88AD-43D6-ADF1-26492F7053F9}" type="presParOf" srcId="{6642A68E-307E-4AC3-9D1C-EC79338FFCD1}" destId="{C76BFC6F-653E-446B-A3E6-294C9C12E08D}" srcOrd="0" destOrd="0" presId="urn:microsoft.com/office/officeart/2008/layout/HexagonCluster"/>
    <dgm:cxn modelId="{DB65BE31-47CD-4FAC-99C0-D16347E3A6BA}" type="presParOf" srcId="{445461B6-9DA6-4F9F-96A2-FA34A721D033}" destId="{B56456BD-7745-4713-B39E-132C54387EEF}" srcOrd="22" destOrd="0" presId="urn:microsoft.com/office/officeart/2008/layout/HexagonCluster"/>
    <dgm:cxn modelId="{C84E6B82-AE59-4AAC-8416-5C03CDFD65BE}" type="presParOf" srcId="{B56456BD-7745-4713-B39E-132C54387EEF}" destId="{78E254CF-ADFF-4FAC-9ED0-E4E5DF4F2A4B}" srcOrd="0" destOrd="0" presId="urn:microsoft.com/office/officeart/2008/layout/HexagonCluster"/>
    <dgm:cxn modelId="{A25D5A08-C7B8-4DE7-AA1D-2B9FFA42D676}" type="presParOf" srcId="{445461B6-9DA6-4F9F-96A2-FA34A721D033}" destId="{3A8155C8-A6B1-4853-8775-5EA146633824}" srcOrd="23" destOrd="0" presId="urn:microsoft.com/office/officeart/2008/layout/HexagonCluster"/>
    <dgm:cxn modelId="{B8D4BA77-80CE-4B48-8EF6-30C4AA0C932A}" type="presParOf" srcId="{3A8155C8-A6B1-4853-8775-5EA146633824}" destId="{EF567A95-5951-4D9D-A0A3-B8AAB84BEDC0}" srcOrd="0" destOrd="0" presId="urn:microsoft.com/office/officeart/2008/layout/HexagonCluster"/>
    <dgm:cxn modelId="{57E38065-261D-493A-8087-E4EAF7AC1F74}" type="presParOf" srcId="{445461B6-9DA6-4F9F-96A2-FA34A721D033}" destId="{20D1AB34-9848-4562-9DE1-8D0207F18082}" srcOrd="24" destOrd="0" presId="urn:microsoft.com/office/officeart/2008/layout/HexagonCluster"/>
    <dgm:cxn modelId="{0FF96742-3C6A-4520-A2CF-EBDB06AAFA1B}" type="presParOf" srcId="{20D1AB34-9848-4562-9DE1-8D0207F18082}" destId="{67DE6D92-673E-435E-BB23-552FF0C49E30}" srcOrd="0" destOrd="0" presId="urn:microsoft.com/office/officeart/2008/layout/HexagonCluster"/>
    <dgm:cxn modelId="{E80B5FC5-6BCF-4EDC-8273-2113E9344A91}" type="presParOf" srcId="{445461B6-9DA6-4F9F-96A2-FA34A721D033}" destId="{238C710E-7EFA-4351-9A79-9EE61A0FC443}" srcOrd="25" destOrd="0" presId="urn:microsoft.com/office/officeart/2008/layout/HexagonCluster"/>
    <dgm:cxn modelId="{1BB9BAE4-7441-4A4D-A1EF-52CED2586A77}" type="presParOf" srcId="{238C710E-7EFA-4351-9A79-9EE61A0FC443}" destId="{C9232111-711C-4D01-8BEB-5088069A6319}" srcOrd="0" destOrd="0" presId="urn:microsoft.com/office/officeart/2008/layout/HexagonCluster"/>
    <dgm:cxn modelId="{CA2E4F5A-D748-4FB4-BCB0-6024A60B169C}" type="presParOf" srcId="{445461B6-9DA6-4F9F-96A2-FA34A721D033}" destId="{0C9FE43D-9F2E-47D6-8AEB-74DAF47E538D}" srcOrd="26" destOrd="0" presId="urn:microsoft.com/office/officeart/2008/layout/HexagonCluster"/>
    <dgm:cxn modelId="{5CAF0D50-0CD8-4CF1-B755-0FD4750F4C4B}" type="presParOf" srcId="{0C9FE43D-9F2E-47D6-8AEB-74DAF47E538D}" destId="{B1B67CC8-B566-4433-B21E-66E6CD0EAB3B}" srcOrd="0" destOrd="0" presId="urn:microsoft.com/office/officeart/2008/layout/HexagonCluster"/>
    <dgm:cxn modelId="{28773DDF-E5E1-4E9C-BC43-CB8ED4D204DA}" type="presParOf" srcId="{445461B6-9DA6-4F9F-96A2-FA34A721D033}" destId="{EFF57CE8-1B32-47BC-A02E-6CD6D92F1E4F}" srcOrd="27" destOrd="0" presId="urn:microsoft.com/office/officeart/2008/layout/HexagonCluster"/>
    <dgm:cxn modelId="{8B8DF3B0-E122-449B-A96A-CF8B9FD6FA89}" type="presParOf" srcId="{EFF57CE8-1B32-47BC-A02E-6CD6D92F1E4F}" destId="{9E5ACA2C-9DF5-43FB-ADAA-E5E25EED49FA}" srcOrd="0" destOrd="0" presId="urn:microsoft.com/office/officeart/2008/layout/HexagonCluster"/>
    <dgm:cxn modelId="{C9E5415B-9B55-49C4-9D82-6B8190304524}" type="presParOf" srcId="{445461B6-9DA6-4F9F-96A2-FA34A721D033}" destId="{830F6F80-5EE3-4917-AA44-AF991B44FD75}" srcOrd="28" destOrd="0" presId="urn:microsoft.com/office/officeart/2008/layout/HexagonCluster"/>
    <dgm:cxn modelId="{BEC2A66C-5EFE-4288-8E1C-25E0475D42C4}" type="presParOf" srcId="{830F6F80-5EE3-4917-AA44-AF991B44FD75}" destId="{E318EC7E-27CF-478E-A16F-004092EB3B8B}" srcOrd="0" destOrd="0" presId="urn:microsoft.com/office/officeart/2008/layout/HexagonCluster"/>
    <dgm:cxn modelId="{EA89F632-6EAD-4615-A654-988853C06F07}" type="presParOf" srcId="{445461B6-9DA6-4F9F-96A2-FA34A721D033}" destId="{4C65FE1B-E1A7-4923-8B5C-6DD4AF693263}" srcOrd="29" destOrd="0" presId="urn:microsoft.com/office/officeart/2008/layout/HexagonCluster"/>
    <dgm:cxn modelId="{7C923B69-4722-4EEF-94B7-E0F12E1A81D1}" type="presParOf" srcId="{4C65FE1B-E1A7-4923-8B5C-6DD4AF693263}" destId="{9D2C2E3E-D7B4-4A71-BB91-627359DAAE9C}" srcOrd="0" destOrd="0" presId="urn:microsoft.com/office/officeart/2008/layout/HexagonCluster"/>
    <dgm:cxn modelId="{677ACBE7-9FD7-4F05-A394-4BFB40F933BB}" type="presParOf" srcId="{445461B6-9DA6-4F9F-96A2-FA34A721D033}" destId="{D4D0C363-2DA1-4B5E-BAB9-313206282169}" srcOrd="30" destOrd="0" presId="urn:microsoft.com/office/officeart/2008/layout/HexagonCluster"/>
    <dgm:cxn modelId="{B71EE47E-489E-47EA-92B5-7FDF9C6CA805}" type="presParOf" srcId="{D4D0C363-2DA1-4B5E-BAB9-313206282169}" destId="{320D4EE4-C86C-4703-B3A4-59E0FA2EB443}" srcOrd="0" destOrd="0" presId="urn:microsoft.com/office/officeart/2008/layout/HexagonCluster"/>
    <dgm:cxn modelId="{364074F4-337D-4A6D-8507-6FE900343CD8}" type="presParOf" srcId="{445461B6-9DA6-4F9F-96A2-FA34A721D033}" destId="{A6989C96-FE31-4EFE-994B-917B8B1354BC}" srcOrd="31" destOrd="0" presId="urn:microsoft.com/office/officeart/2008/layout/HexagonCluster"/>
    <dgm:cxn modelId="{CECD1E8F-6855-42F2-98E2-6C2D89C21105}" type="presParOf" srcId="{A6989C96-FE31-4EFE-994B-917B8B1354BC}" destId="{F19A74FC-7C8A-4F36-889D-D6055505C4A7}" srcOrd="0" destOrd="0" presId="urn:microsoft.com/office/officeart/2008/layout/HexagonCluster"/>
    <dgm:cxn modelId="{DD0AE409-36BC-447C-9C60-E34D46E4EB8F}" type="presParOf" srcId="{445461B6-9DA6-4F9F-96A2-FA34A721D033}" destId="{05804FAC-E9C4-4657-8B23-DDB4EDD4C63E}" srcOrd="32" destOrd="0" presId="urn:microsoft.com/office/officeart/2008/layout/HexagonCluster"/>
    <dgm:cxn modelId="{5F251E79-650C-44B1-BE77-36D303D18A53}" type="presParOf" srcId="{05804FAC-E9C4-4657-8B23-DDB4EDD4C63E}" destId="{2CEA87CF-C0BC-4E51-B1FB-411C31A4A8FC}" srcOrd="0" destOrd="0" presId="urn:microsoft.com/office/officeart/2008/layout/HexagonCluster"/>
    <dgm:cxn modelId="{D9122B84-89AE-42B4-B281-1191D4EE8374}" type="presParOf" srcId="{445461B6-9DA6-4F9F-96A2-FA34A721D033}" destId="{B7E5562D-DB0D-422F-ABD0-D46759F79DF3}" srcOrd="33" destOrd="0" presId="urn:microsoft.com/office/officeart/2008/layout/HexagonCluster"/>
    <dgm:cxn modelId="{926302BA-7974-4ACA-9BF1-0E7C48A999CD}" type="presParOf" srcId="{B7E5562D-DB0D-422F-ABD0-D46759F79DF3}" destId="{D8902C65-13E0-4515-9046-9623EC3333C5}" srcOrd="0" destOrd="0" presId="urn:microsoft.com/office/officeart/2008/layout/HexagonCluster"/>
    <dgm:cxn modelId="{30F70A75-48E9-47F0-8928-CFEBF9361FA2}" type="presParOf" srcId="{445461B6-9DA6-4F9F-96A2-FA34A721D033}" destId="{15D07961-BECD-474D-A9C8-AB7B38E82901}" srcOrd="34" destOrd="0" presId="urn:microsoft.com/office/officeart/2008/layout/HexagonCluster"/>
    <dgm:cxn modelId="{8F315C5F-8D0B-4AFE-87C4-CAF8A27C69FE}" type="presParOf" srcId="{15D07961-BECD-474D-A9C8-AB7B38E82901}" destId="{4F9050C7-B78E-46BE-9EA1-E329E4E2D8D9}" srcOrd="0" destOrd="0" presId="urn:microsoft.com/office/officeart/2008/layout/HexagonCluster"/>
    <dgm:cxn modelId="{6CE8130A-CA97-4E99-9E7A-D0FEADD685FC}" type="presParOf" srcId="{445461B6-9DA6-4F9F-96A2-FA34A721D033}" destId="{7DC7EDD7-C21C-4008-A362-A1EE0E39B67F}" srcOrd="35" destOrd="0" presId="urn:microsoft.com/office/officeart/2008/layout/HexagonCluster"/>
    <dgm:cxn modelId="{091080F8-B604-4E48-8D9D-3A32E4AC92E6}" type="presParOf" srcId="{7DC7EDD7-C21C-4008-A362-A1EE0E39B67F}" destId="{2F984D64-17A0-4B14-85C3-49F613A8C21B}"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829D4C-38BB-4779-99FA-D7DF4A622932}"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C5676A41-4750-4834-BFD5-43461215AF27}">
      <dgm:prSet/>
      <dgm:spPr/>
      <dgm:t>
        <a:bodyPr/>
        <a:lstStyle/>
        <a:p>
          <a:pPr rtl="0"/>
          <a:r>
            <a:rPr lang="en-US"/>
            <a:t>Inform local authorities &amp; custom provider</a:t>
          </a:r>
          <a:endParaRPr lang="en-US" dirty="0"/>
        </a:p>
      </dgm:t>
    </dgm:pt>
    <dgm:pt modelId="{F24F3025-D149-465F-BD19-D27FE510318E}" type="parTrans" cxnId="{388A7DB5-C578-445D-8774-E743D2E61B54}">
      <dgm:prSet/>
      <dgm:spPr/>
      <dgm:t>
        <a:bodyPr/>
        <a:lstStyle/>
        <a:p>
          <a:endParaRPr lang="en-US"/>
        </a:p>
      </dgm:t>
    </dgm:pt>
    <dgm:pt modelId="{0992875D-D380-4D4E-A841-0818C02C26F8}" type="sibTrans" cxnId="{388A7DB5-C578-445D-8774-E743D2E61B54}">
      <dgm:prSet/>
      <dgm:spPr/>
      <dgm:t>
        <a:bodyPr/>
        <a:lstStyle/>
        <a:p>
          <a:endParaRPr lang="en-US"/>
        </a:p>
      </dgm:t>
    </dgm:pt>
    <dgm:pt modelId="{D9166656-366A-4E97-89A2-54D535B07425}">
      <dgm:prSet/>
      <dgm:spPr/>
      <dgm:t>
        <a:bodyPr/>
        <a:lstStyle/>
        <a:p>
          <a:pPr rtl="0"/>
          <a:r>
            <a:rPr lang="en-US"/>
            <a:t>Call On Call International</a:t>
          </a:r>
          <a:endParaRPr lang="en-US" dirty="0"/>
        </a:p>
      </dgm:t>
    </dgm:pt>
    <dgm:pt modelId="{1B8093CC-E7B2-4777-B7DC-23CC70EAC3C3}" type="parTrans" cxnId="{7AF75995-FD36-4546-BAF7-D77678933CB9}">
      <dgm:prSet/>
      <dgm:spPr/>
      <dgm:t>
        <a:bodyPr/>
        <a:lstStyle/>
        <a:p>
          <a:endParaRPr lang="en-US"/>
        </a:p>
      </dgm:t>
    </dgm:pt>
    <dgm:pt modelId="{870335F4-B23E-417B-9D8B-B3571BA4B8FE}" type="sibTrans" cxnId="{7AF75995-FD36-4546-BAF7-D77678933CB9}">
      <dgm:prSet/>
      <dgm:spPr/>
      <dgm:t>
        <a:bodyPr/>
        <a:lstStyle/>
        <a:p>
          <a:endParaRPr lang="en-US"/>
        </a:p>
      </dgm:t>
    </dgm:pt>
    <dgm:pt modelId="{86A1619E-D2BB-4C27-A21D-3E1D28914FA7}">
      <dgm:prSet/>
      <dgm:spPr/>
      <dgm:t>
        <a:bodyPr/>
        <a:lstStyle/>
        <a:p>
          <a:pPr rtl="0"/>
          <a:r>
            <a:rPr lang="en-US"/>
            <a:t>Study Abroad Emergency line</a:t>
          </a:r>
          <a:endParaRPr lang="en-US" dirty="0"/>
        </a:p>
      </dgm:t>
    </dgm:pt>
    <dgm:pt modelId="{7E22D499-4BF5-4ECF-90C1-BC33622769CE}" type="parTrans" cxnId="{FCEE5D40-6D65-43FA-A623-A487F415F85A}">
      <dgm:prSet/>
      <dgm:spPr/>
      <dgm:t>
        <a:bodyPr/>
        <a:lstStyle/>
        <a:p>
          <a:endParaRPr lang="en-US"/>
        </a:p>
      </dgm:t>
    </dgm:pt>
    <dgm:pt modelId="{9F68A3BE-4CF7-4563-BB57-67267B40E4D3}" type="sibTrans" cxnId="{FCEE5D40-6D65-43FA-A623-A487F415F85A}">
      <dgm:prSet/>
      <dgm:spPr/>
      <dgm:t>
        <a:bodyPr/>
        <a:lstStyle/>
        <a:p>
          <a:endParaRPr lang="en-US"/>
        </a:p>
      </dgm:t>
    </dgm:pt>
    <dgm:pt modelId="{C681BFBE-C84F-41C4-949A-A55B385F2D81}">
      <dgm:prSet/>
      <dgm:spPr/>
      <dgm:t>
        <a:bodyPr/>
        <a:lstStyle/>
        <a:p>
          <a:pPr rtl="0"/>
          <a:r>
            <a:rPr lang="en-US"/>
            <a:t>+1-225-578-2421</a:t>
          </a:r>
          <a:endParaRPr lang="en-US" dirty="0"/>
        </a:p>
      </dgm:t>
    </dgm:pt>
    <dgm:pt modelId="{3EA1511C-46D7-427A-91E9-261B107323ED}" type="parTrans" cxnId="{230DAFDF-B375-4A9A-9197-0BFFA6128A20}">
      <dgm:prSet/>
      <dgm:spPr/>
      <dgm:t>
        <a:bodyPr/>
        <a:lstStyle/>
        <a:p>
          <a:endParaRPr lang="en-US"/>
        </a:p>
      </dgm:t>
    </dgm:pt>
    <dgm:pt modelId="{57474ED5-2087-4A2B-84DF-E83AA9A2DC58}" type="sibTrans" cxnId="{230DAFDF-B375-4A9A-9197-0BFFA6128A20}">
      <dgm:prSet/>
      <dgm:spPr/>
      <dgm:t>
        <a:bodyPr/>
        <a:lstStyle/>
        <a:p>
          <a:endParaRPr lang="en-US"/>
        </a:p>
      </dgm:t>
    </dgm:pt>
    <dgm:pt modelId="{F04489CB-954D-4D2F-BDCB-109BBF4BBF54}">
      <dgm:prSet/>
      <dgm:spPr/>
      <dgm:t>
        <a:bodyPr/>
        <a:lstStyle/>
        <a:p>
          <a:pPr rtl="0"/>
          <a:r>
            <a:rPr lang="en-US"/>
            <a:t>+1-603-328-6396</a:t>
          </a:r>
          <a:endParaRPr lang="en-US" dirty="0"/>
        </a:p>
      </dgm:t>
    </dgm:pt>
    <dgm:pt modelId="{F045CB95-9E18-45D6-B63F-DEB23822C15C}" type="parTrans" cxnId="{4DBCBB5D-3508-4247-90E3-6F9A07271A78}">
      <dgm:prSet/>
      <dgm:spPr/>
      <dgm:t>
        <a:bodyPr/>
        <a:lstStyle/>
        <a:p>
          <a:endParaRPr lang="en-US"/>
        </a:p>
      </dgm:t>
    </dgm:pt>
    <dgm:pt modelId="{A239BBEB-D5AE-4E17-B00A-96B11CB711F3}" type="sibTrans" cxnId="{4DBCBB5D-3508-4247-90E3-6F9A07271A78}">
      <dgm:prSet/>
      <dgm:spPr/>
      <dgm:t>
        <a:bodyPr/>
        <a:lstStyle/>
        <a:p>
          <a:endParaRPr lang="en-US"/>
        </a:p>
      </dgm:t>
    </dgm:pt>
    <dgm:pt modelId="{6D0229A8-910C-4500-AB5E-0CA258F847D2}" type="pres">
      <dgm:prSet presAssocID="{00829D4C-38BB-4779-99FA-D7DF4A622932}" presName="Name0" presStyleCnt="0">
        <dgm:presLayoutVars>
          <dgm:dir/>
          <dgm:resizeHandles val="exact"/>
        </dgm:presLayoutVars>
      </dgm:prSet>
      <dgm:spPr/>
    </dgm:pt>
    <dgm:pt modelId="{602E8A69-0040-4403-95F2-3834E546F8FC}" type="pres">
      <dgm:prSet presAssocID="{C5676A41-4750-4834-BFD5-43461215AF27}" presName="composite" presStyleCnt="0"/>
      <dgm:spPr/>
    </dgm:pt>
    <dgm:pt modelId="{6CD0D4E8-5B24-4FC6-A928-9A53A60B5AFC}" type="pres">
      <dgm:prSet presAssocID="{C5676A41-4750-4834-BFD5-43461215AF27}" presName="imagSh" presStyleLbl="b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5084848-FC00-43AB-A9A6-021F38BC7553}" type="pres">
      <dgm:prSet presAssocID="{C5676A41-4750-4834-BFD5-43461215AF27}" presName="txNode" presStyleLbl="node1" presStyleIdx="0" presStyleCnt="3">
        <dgm:presLayoutVars>
          <dgm:bulletEnabled val="1"/>
        </dgm:presLayoutVars>
      </dgm:prSet>
      <dgm:spPr/>
    </dgm:pt>
    <dgm:pt modelId="{78467420-AAEE-42A0-BF5F-72524B8CC7F9}" type="pres">
      <dgm:prSet presAssocID="{0992875D-D380-4D4E-A841-0818C02C26F8}" presName="sibTrans" presStyleLbl="sibTrans2D1" presStyleIdx="0" presStyleCnt="2"/>
      <dgm:spPr/>
    </dgm:pt>
    <dgm:pt modelId="{5B05171D-CD64-4CB5-8CEB-C42D770CC56A}" type="pres">
      <dgm:prSet presAssocID="{0992875D-D380-4D4E-A841-0818C02C26F8}" presName="connTx" presStyleLbl="sibTrans2D1" presStyleIdx="0" presStyleCnt="2"/>
      <dgm:spPr/>
    </dgm:pt>
    <dgm:pt modelId="{8EE1DE26-403D-4347-9D89-EA309C3C7382}" type="pres">
      <dgm:prSet presAssocID="{D9166656-366A-4E97-89A2-54D535B07425}" presName="composite" presStyleCnt="0"/>
      <dgm:spPr/>
    </dgm:pt>
    <dgm:pt modelId="{6EC5DCD9-F1E3-4821-BAE4-81C07AD489DF}" type="pres">
      <dgm:prSet presAssocID="{D9166656-366A-4E97-89A2-54D535B07425}"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9D5CB6A-1F1B-453E-843F-C221E2A998F0}" type="pres">
      <dgm:prSet presAssocID="{D9166656-366A-4E97-89A2-54D535B07425}" presName="txNode" presStyleLbl="node1" presStyleIdx="1" presStyleCnt="3">
        <dgm:presLayoutVars>
          <dgm:bulletEnabled val="1"/>
        </dgm:presLayoutVars>
      </dgm:prSet>
      <dgm:spPr/>
    </dgm:pt>
    <dgm:pt modelId="{B97E1C13-5876-4806-8FD9-9AB7C5B13987}" type="pres">
      <dgm:prSet presAssocID="{870335F4-B23E-417B-9D8B-B3571BA4B8FE}" presName="sibTrans" presStyleLbl="sibTrans2D1" presStyleIdx="1" presStyleCnt="2"/>
      <dgm:spPr/>
    </dgm:pt>
    <dgm:pt modelId="{6B41D179-A9DF-4C7D-AF59-85CD34F72227}" type="pres">
      <dgm:prSet presAssocID="{870335F4-B23E-417B-9D8B-B3571BA4B8FE}" presName="connTx" presStyleLbl="sibTrans2D1" presStyleIdx="1" presStyleCnt="2"/>
      <dgm:spPr/>
    </dgm:pt>
    <dgm:pt modelId="{5D562CC3-B410-44ED-B1C1-93C75CEE9FAD}" type="pres">
      <dgm:prSet presAssocID="{86A1619E-D2BB-4C27-A21D-3E1D28914FA7}" presName="composite" presStyleCnt="0"/>
      <dgm:spPr/>
    </dgm:pt>
    <dgm:pt modelId="{667A0A9B-463C-400F-9111-455FEC6D1619}" type="pres">
      <dgm:prSet presAssocID="{86A1619E-D2BB-4C27-A21D-3E1D28914FA7}" presName="imagSh" presStyleLbl="b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684" t="20135" r="-4470" b="41404"/>
          </a:stretch>
        </a:blipFill>
      </dgm:spPr>
    </dgm:pt>
    <dgm:pt modelId="{6AE456D8-2B3A-4B58-B783-1D3BE3A364E4}" type="pres">
      <dgm:prSet presAssocID="{86A1619E-D2BB-4C27-A21D-3E1D28914FA7}" presName="txNode" presStyleLbl="node1" presStyleIdx="2" presStyleCnt="3">
        <dgm:presLayoutVars>
          <dgm:bulletEnabled val="1"/>
        </dgm:presLayoutVars>
      </dgm:prSet>
      <dgm:spPr/>
    </dgm:pt>
  </dgm:ptLst>
  <dgm:cxnLst>
    <dgm:cxn modelId="{C6C25702-4C8D-4DB4-BC2C-2292F68006BC}" type="presOf" srcId="{0992875D-D380-4D4E-A841-0818C02C26F8}" destId="{78467420-AAEE-42A0-BF5F-72524B8CC7F9}" srcOrd="0" destOrd="0" presId="urn:microsoft.com/office/officeart/2005/8/layout/hProcess10"/>
    <dgm:cxn modelId="{13056803-DF4C-4987-AC84-8121CF94D693}" type="presOf" srcId="{0992875D-D380-4D4E-A841-0818C02C26F8}" destId="{5B05171D-CD64-4CB5-8CEB-C42D770CC56A}" srcOrd="1" destOrd="0" presId="urn:microsoft.com/office/officeart/2005/8/layout/hProcess10"/>
    <dgm:cxn modelId="{639BA116-EF8E-4A28-BF89-7183EAF69211}" type="presOf" srcId="{F04489CB-954D-4D2F-BDCB-109BBF4BBF54}" destId="{F9D5CB6A-1F1B-453E-843F-C221E2A998F0}" srcOrd="0" destOrd="1" presId="urn:microsoft.com/office/officeart/2005/8/layout/hProcess10"/>
    <dgm:cxn modelId="{FCEE5D40-6D65-43FA-A623-A487F415F85A}" srcId="{00829D4C-38BB-4779-99FA-D7DF4A622932}" destId="{86A1619E-D2BB-4C27-A21D-3E1D28914FA7}" srcOrd="2" destOrd="0" parTransId="{7E22D499-4BF5-4ECF-90C1-BC33622769CE}" sibTransId="{9F68A3BE-4CF7-4563-BB57-67267B40E4D3}"/>
    <dgm:cxn modelId="{4DBCBB5D-3508-4247-90E3-6F9A07271A78}" srcId="{D9166656-366A-4E97-89A2-54D535B07425}" destId="{F04489CB-954D-4D2F-BDCB-109BBF4BBF54}" srcOrd="0" destOrd="0" parTransId="{F045CB95-9E18-45D6-B63F-DEB23822C15C}" sibTransId="{A239BBEB-D5AE-4E17-B00A-96B11CB711F3}"/>
    <dgm:cxn modelId="{7C84DD6C-FC82-46FF-B199-48431D6B302D}" type="presOf" srcId="{870335F4-B23E-417B-9D8B-B3571BA4B8FE}" destId="{6B41D179-A9DF-4C7D-AF59-85CD34F72227}" srcOrd="1" destOrd="0" presId="urn:microsoft.com/office/officeart/2005/8/layout/hProcess10"/>
    <dgm:cxn modelId="{315CB84F-1EF8-41AF-8426-757C791497D8}" type="presOf" srcId="{870335F4-B23E-417B-9D8B-B3571BA4B8FE}" destId="{B97E1C13-5876-4806-8FD9-9AB7C5B13987}" srcOrd="0" destOrd="0" presId="urn:microsoft.com/office/officeart/2005/8/layout/hProcess10"/>
    <dgm:cxn modelId="{7AF75995-FD36-4546-BAF7-D77678933CB9}" srcId="{00829D4C-38BB-4779-99FA-D7DF4A622932}" destId="{D9166656-366A-4E97-89A2-54D535B07425}" srcOrd="1" destOrd="0" parTransId="{1B8093CC-E7B2-4777-B7DC-23CC70EAC3C3}" sibTransId="{870335F4-B23E-417B-9D8B-B3571BA4B8FE}"/>
    <dgm:cxn modelId="{089D899D-0D72-40BB-8231-25E9328D8814}" type="presOf" srcId="{C681BFBE-C84F-41C4-949A-A55B385F2D81}" destId="{6AE456D8-2B3A-4B58-B783-1D3BE3A364E4}" srcOrd="0" destOrd="1" presId="urn:microsoft.com/office/officeart/2005/8/layout/hProcess10"/>
    <dgm:cxn modelId="{388A7DB5-C578-445D-8774-E743D2E61B54}" srcId="{00829D4C-38BB-4779-99FA-D7DF4A622932}" destId="{C5676A41-4750-4834-BFD5-43461215AF27}" srcOrd="0" destOrd="0" parTransId="{F24F3025-D149-465F-BD19-D27FE510318E}" sibTransId="{0992875D-D380-4D4E-A841-0818C02C26F8}"/>
    <dgm:cxn modelId="{3452E1C2-4DFD-4F91-828F-7048FFF8A53B}" type="presOf" srcId="{C5676A41-4750-4834-BFD5-43461215AF27}" destId="{E5084848-FC00-43AB-A9A6-021F38BC7553}" srcOrd="0" destOrd="0" presId="urn:microsoft.com/office/officeart/2005/8/layout/hProcess10"/>
    <dgm:cxn modelId="{AFEA3EC9-D28F-4E42-B04E-6239757E75E1}" type="presOf" srcId="{86A1619E-D2BB-4C27-A21D-3E1D28914FA7}" destId="{6AE456D8-2B3A-4B58-B783-1D3BE3A364E4}" srcOrd="0" destOrd="0" presId="urn:microsoft.com/office/officeart/2005/8/layout/hProcess10"/>
    <dgm:cxn modelId="{349944DF-B560-49F9-B363-AECABD309BAF}" type="presOf" srcId="{00829D4C-38BB-4779-99FA-D7DF4A622932}" destId="{6D0229A8-910C-4500-AB5E-0CA258F847D2}" srcOrd="0" destOrd="0" presId="urn:microsoft.com/office/officeart/2005/8/layout/hProcess10"/>
    <dgm:cxn modelId="{230DAFDF-B375-4A9A-9197-0BFFA6128A20}" srcId="{86A1619E-D2BB-4C27-A21D-3E1D28914FA7}" destId="{C681BFBE-C84F-41C4-949A-A55B385F2D81}" srcOrd="0" destOrd="0" parTransId="{3EA1511C-46D7-427A-91E9-261B107323ED}" sibTransId="{57474ED5-2087-4A2B-84DF-E83AA9A2DC58}"/>
    <dgm:cxn modelId="{120EA8F1-C533-426D-88E1-993CD873C5E4}" type="presOf" srcId="{D9166656-366A-4E97-89A2-54D535B07425}" destId="{F9D5CB6A-1F1B-453E-843F-C221E2A998F0}" srcOrd="0" destOrd="0" presId="urn:microsoft.com/office/officeart/2005/8/layout/hProcess10"/>
    <dgm:cxn modelId="{77CAB1E2-8ED1-42B4-A2FE-BCFF39459756}" type="presParOf" srcId="{6D0229A8-910C-4500-AB5E-0CA258F847D2}" destId="{602E8A69-0040-4403-95F2-3834E546F8FC}" srcOrd="0" destOrd="0" presId="urn:microsoft.com/office/officeart/2005/8/layout/hProcess10"/>
    <dgm:cxn modelId="{34A0B20A-6564-439E-BF98-B97AE37A34D8}" type="presParOf" srcId="{602E8A69-0040-4403-95F2-3834E546F8FC}" destId="{6CD0D4E8-5B24-4FC6-A928-9A53A60B5AFC}" srcOrd="0" destOrd="0" presId="urn:microsoft.com/office/officeart/2005/8/layout/hProcess10"/>
    <dgm:cxn modelId="{21666840-BBFE-4D35-BF1A-3ABAB6FEEC34}" type="presParOf" srcId="{602E8A69-0040-4403-95F2-3834E546F8FC}" destId="{E5084848-FC00-43AB-A9A6-021F38BC7553}" srcOrd="1" destOrd="0" presId="urn:microsoft.com/office/officeart/2005/8/layout/hProcess10"/>
    <dgm:cxn modelId="{75CC0D49-383F-4F9F-8F68-38BD1BA53F23}" type="presParOf" srcId="{6D0229A8-910C-4500-AB5E-0CA258F847D2}" destId="{78467420-AAEE-42A0-BF5F-72524B8CC7F9}" srcOrd="1" destOrd="0" presId="urn:microsoft.com/office/officeart/2005/8/layout/hProcess10"/>
    <dgm:cxn modelId="{73FD5428-AB01-49A8-9D45-0DF0625B6EFC}" type="presParOf" srcId="{78467420-AAEE-42A0-BF5F-72524B8CC7F9}" destId="{5B05171D-CD64-4CB5-8CEB-C42D770CC56A}" srcOrd="0" destOrd="0" presId="urn:microsoft.com/office/officeart/2005/8/layout/hProcess10"/>
    <dgm:cxn modelId="{D31C2F94-E9E1-4D01-AC1A-25F8E810617B}" type="presParOf" srcId="{6D0229A8-910C-4500-AB5E-0CA258F847D2}" destId="{8EE1DE26-403D-4347-9D89-EA309C3C7382}" srcOrd="2" destOrd="0" presId="urn:microsoft.com/office/officeart/2005/8/layout/hProcess10"/>
    <dgm:cxn modelId="{C7653104-5CA0-4BC1-8527-6F8E1DDE57BF}" type="presParOf" srcId="{8EE1DE26-403D-4347-9D89-EA309C3C7382}" destId="{6EC5DCD9-F1E3-4821-BAE4-81C07AD489DF}" srcOrd="0" destOrd="0" presId="urn:microsoft.com/office/officeart/2005/8/layout/hProcess10"/>
    <dgm:cxn modelId="{80961A61-D064-41B1-B694-0D7ADDF009E4}" type="presParOf" srcId="{8EE1DE26-403D-4347-9D89-EA309C3C7382}" destId="{F9D5CB6A-1F1B-453E-843F-C221E2A998F0}" srcOrd="1" destOrd="0" presId="urn:microsoft.com/office/officeart/2005/8/layout/hProcess10"/>
    <dgm:cxn modelId="{F4C77D90-6D4F-475C-B520-FE403BC29EF3}" type="presParOf" srcId="{6D0229A8-910C-4500-AB5E-0CA258F847D2}" destId="{B97E1C13-5876-4806-8FD9-9AB7C5B13987}" srcOrd="3" destOrd="0" presId="urn:microsoft.com/office/officeart/2005/8/layout/hProcess10"/>
    <dgm:cxn modelId="{1D6954B5-E420-40F7-8CC4-5933E0F864F1}" type="presParOf" srcId="{B97E1C13-5876-4806-8FD9-9AB7C5B13987}" destId="{6B41D179-A9DF-4C7D-AF59-85CD34F72227}" srcOrd="0" destOrd="0" presId="urn:microsoft.com/office/officeart/2005/8/layout/hProcess10"/>
    <dgm:cxn modelId="{505F677C-4F4F-4643-B946-4EB50D34E74B}" type="presParOf" srcId="{6D0229A8-910C-4500-AB5E-0CA258F847D2}" destId="{5D562CC3-B410-44ED-B1C1-93C75CEE9FAD}" srcOrd="4" destOrd="0" presId="urn:microsoft.com/office/officeart/2005/8/layout/hProcess10"/>
    <dgm:cxn modelId="{167A9868-682E-413F-BEF0-6CDAB80A12A9}" type="presParOf" srcId="{5D562CC3-B410-44ED-B1C1-93C75CEE9FAD}" destId="{667A0A9B-463C-400F-9111-455FEC6D1619}" srcOrd="0" destOrd="0" presId="urn:microsoft.com/office/officeart/2005/8/layout/hProcess10"/>
    <dgm:cxn modelId="{B70075AA-F08F-404A-8D01-6593DDD5A25D}" type="presParOf" srcId="{5D562CC3-B410-44ED-B1C1-93C75CEE9FAD}" destId="{6AE456D8-2B3A-4B58-B783-1D3BE3A364E4}"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B6EDE5-6403-41B7-B04E-48E2BADB7C3F}"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US"/>
        </a:p>
      </dgm:t>
    </dgm:pt>
    <dgm:pt modelId="{097B45F6-4479-44D1-8813-252194A5B701}">
      <dgm:prSet/>
      <dgm:spPr/>
      <dgm:t>
        <a:bodyPr/>
        <a:lstStyle/>
        <a:p>
          <a:pPr rtl="0"/>
          <a:r>
            <a:rPr lang="en-US"/>
            <a:t>Level 1</a:t>
          </a:r>
        </a:p>
        <a:p>
          <a:pPr rtl="0"/>
          <a:r>
            <a:rPr lang="en-US"/>
            <a:t>Exercise normal precautions</a:t>
          </a:r>
          <a:endParaRPr lang="en-US" dirty="0"/>
        </a:p>
      </dgm:t>
    </dgm:pt>
    <dgm:pt modelId="{E59109D4-1ABB-48EE-AD32-FBDC70C2115C}" type="parTrans" cxnId="{E34C5076-6F1E-45CA-91C7-30F897E2E94B}">
      <dgm:prSet/>
      <dgm:spPr/>
      <dgm:t>
        <a:bodyPr/>
        <a:lstStyle/>
        <a:p>
          <a:endParaRPr lang="en-US">
            <a:solidFill>
              <a:schemeClr val="bg1"/>
            </a:solidFill>
          </a:endParaRPr>
        </a:p>
      </dgm:t>
    </dgm:pt>
    <dgm:pt modelId="{2CE6FFF2-1B74-4D23-9ADB-D64EA2996150}" type="sibTrans" cxnId="{E34C5076-6F1E-45CA-91C7-30F897E2E94B}">
      <dgm:prSet/>
      <dgm:spPr/>
      <dgm:t>
        <a:bodyPr/>
        <a:lstStyle/>
        <a:p>
          <a:endParaRPr lang="en-US">
            <a:solidFill>
              <a:schemeClr val="bg1"/>
            </a:solidFill>
          </a:endParaRPr>
        </a:p>
      </dgm:t>
    </dgm:pt>
    <dgm:pt modelId="{4843AD9D-859A-4FA3-893C-0D2E92F83DE7}">
      <dgm:prSet/>
      <dgm:spPr/>
      <dgm:t>
        <a:bodyPr/>
        <a:lstStyle/>
        <a:p>
          <a:pPr rtl="0"/>
          <a:r>
            <a:rPr lang="en-US"/>
            <a:t>Level 2</a:t>
          </a:r>
        </a:p>
        <a:p>
          <a:pPr rtl="0"/>
          <a:r>
            <a:rPr lang="en-US"/>
            <a:t>Exercise increased caution</a:t>
          </a:r>
          <a:endParaRPr lang="en-US" dirty="0"/>
        </a:p>
      </dgm:t>
    </dgm:pt>
    <dgm:pt modelId="{D72EDB53-107E-454C-96F9-7E9FD5E658C1}" type="parTrans" cxnId="{57B39C6F-B517-4800-9185-96505852D369}">
      <dgm:prSet/>
      <dgm:spPr/>
      <dgm:t>
        <a:bodyPr/>
        <a:lstStyle/>
        <a:p>
          <a:endParaRPr lang="en-US">
            <a:solidFill>
              <a:schemeClr val="bg1"/>
            </a:solidFill>
          </a:endParaRPr>
        </a:p>
      </dgm:t>
    </dgm:pt>
    <dgm:pt modelId="{C2471637-3293-4DB7-A6FA-C87979E71DD2}" type="sibTrans" cxnId="{57B39C6F-B517-4800-9185-96505852D369}">
      <dgm:prSet/>
      <dgm:spPr/>
      <dgm:t>
        <a:bodyPr/>
        <a:lstStyle/>
        <a:p>
          <a:endParaRPr lang="en-US">
            <a:solidFill>
              <a:schemeClr val="bg1"/>
            </a:solidFill>
          </a:endParaRPr>
        </a:p>
      </dgm:t>
    </dgm:pt>
    <dgm:pt modelId="{04795B59-4608-463C-ADB4-B8B6D2862180}">
      <dgm:prSet/>
      <dgm:spPr/>
      <dgm:t>
        <a:bodyPr/>
        <a:lstStyle/>
        <a:p>
          <a:pPr rtl="0"/>
          <a:r>
            <a:rPr lang="en-US"/>
            <a:t>Level 3</a:t>
          </a:r>
        </a:p>
        <a:p>
          <a:pPr rtl="0"/>
          <a:r>
            <a:rPr lang="en-US"/>
            <a:t>Reconsider travel</a:t>
          </a:r>
          <a:endParaRPr lang="en-US" dirty="0"/>
        </a:p>
      </dgm:t>
    </dgm:pt>
    <dgm:pt modelId="{6AF3B54C-B0BA-4320-948D-C0C3DB3F14FF}" type="parTrans" cxnId="{10E263EE-0FED-431B-A319-AD09ED3630F1}">
      <dgm:prSet/>
      <dgm:spPr/>
      <dgm:t>
        <a:bodyPr/>
        <a:lstStyle/>
        <a:p>
          <a:endParaRPr lang="en-US">
            <a:solidFill>
              <a:schemeClr val="bg1"/>
            </a:solidFill>
          </a:endParaRPr>
        </a:p>
      </dgm:t>
    </dgm:pt>
    <dgm:pt modelId="{70D5315F-E346-47A6-9B39-758A1E4E8AA7}" type="sibTrans" cxnId="{10E263EE-0FED-431B-A319-AD09ED3630F1}">
      <dgm:prSet/>
      <dgm:spPr/>
      <dgm:t>
        <a:bodyPr/>
        <a:lstStyle/>
        <a:p>
          <a:endParaRPr lang="en-US">
            <a:solidFill>
              <a:schemeClr val="bg1"/>
            </a:solidFill>
          </a:endParaRPr>
        </a:p>
      </dgm:t>
    </dgm:pt>
    <dgm:pt modelId="{A43975E6-CDFC-4318-B5BE-5989312B3AD8}">
      <dgm:prSet/>
      <dgm:spPr/>
      <dgm:t>
        <a:bodyPr/>
        <a:lstStyle/>
        <a:p>
          <a:pPr rtl="0"/>
          <a:r>
            <a:rPr lang="en-US"/>
            <a:t>Level 4</a:t>
          </a:r>
        </a:p>
        <a:p>
          <a:pPr rtl="0"/>
          <a:r>
            <a:rPr lang="en-US"/>
            <a:t>Do not travel</a:t>
          </a:r>
          <a:endParaRPr lang="en-US" dirty="0"/>
        </a:p>
      </dgm:t>
    </dgm:pt>
    <dgm:pt modelId="{E011C0B9-6294-4CD3-93CC-893DCCF4CCED}" type="parTrans" cxnId="{ABFFF035-FD70-4EEF-AF62-6C3536D9E578}">
      <dgm:prSet/>
      <dgm:spPr/>
      <dgm:t>
        <a:bodyPr/>
        <a:lstStyle/>
        <a:p>
          <a:endParaRPr lang="en-US">
            <a:solidFill>
              <a:schemeClr val="bg1"/>
            </a:solidFill>
          </a:endParaRPr>
        </a:p>
      </dgm:t>
    </dgm:pt>
    <dgm:pt modelId="{7FA8803F-E005-41C1-BD68-BD2BCE286696}" type="sibTrans" cxnId="{ABFFF035-FD70-4EEF-AF62-6C3536D9E578}">
      <dgm:prSet/>
      <dgm:spPr/>
      <dgm:t>
        <a:bodyPr/>
        <a:lstStyle/>
        <a:p>
          <a:endParaRPr lang="en-US">
            <a:solidFill>
              <a:schemeClr val="bg1"/>
            </a:solidFill>
          </a:endParaRPr>
        </a:p>
      </dgm:t>
    </dgm:pt>
    <dgm:pt modelId="{820932C7-BC2F-4B60-8F76-B25FD2E0FD60}" type="pres">
      <dgm:prSet presAssocID="{6AB6EDE5-6403-41B7-B04E-48E2BADB7C3F}" presName="Name0" presStyleCnt="0">
        <dgm:presLayoutVars>
          <dgm:dir/>
          <dgm:resizeHandles val="exact"/>
        </dgm:presLayoutVars>
      </dgm:prSet>
      <dgm:spPr/>
    </dgm:pt>
    <dgm:pt modelId="{4AA5CE22-7FED-4178-952B-CA09B06CD585}" type="pres">
      <dgm:prSet presAssocID="{6AB6EDE5-6403-41B7-B04E-48E2BADB7C3F}" presName="fgShape" presStyleLbl="fgShp" presStyleIdx="0" presStyleCnt="1"/>
      <dgm:spPr/>
    </dgm:pt>
    <dgm:pt modelId="{32FD3EC0-84AF-4082-AAA9-BA3AE0EABB30}" type="pres">
      <dgm:prSet presAssocID="{6AB6EDE5-6403-41B7-B04E-48E2BADB7C3F}" presName="linComp" presStyleCnt="0"/>
      <dgm:spPr/>
    </dgm:pt>
    <dgm:pt modelId="{65541B7D-255D-4DF7-862F-341526FA1A46}" type="pres">
      <dgm:prSet presAssocID="{097B45F6-4479-44D1-8813-252194A5B701}" presName="compNode" presStyleCnt="0"/>
      <dgm:spPr/>
    </dgm:pt>
    <dgm:pt modelId="{1A85ECE1-B792-44DB-BF56-8167B862D737}" type="pres">
      <dgm:prSet presAssocID="{097B45F6-4479-44D1-8813-252194A5B701}" presName="bkgdShape" presStyleLbl="node1" presStyleIdx="0" presStyleCnt="4"/>
      <dgm:spPr/>
    </dgm:pt>
    <dgm:pt modelId="{A0B3B53A-4DFC-4902-BCA6-6B96BD916251}" type="pres">
      <dgm:prSet presAssocID="{097B45F6-4479-44D1-8813-252194A5B701}" presName="nodeTx" presStyleLbl="node1" presStyleIdx="0" presStyleCnt="4">
        <dgm:presLayoutVars>
          <dgm:bulletEnabled val="1"/>
        </dgm:presLayoutVars>
      </dgm:prSet>
      <dgm:spPr/>
    </dgm:pt>
    <dgm:pt modelId="{25DADEF2-BB58-4AC4-B465-66D9EF688582}" type="pres">
      <dgm:prSet presAssocID="{097B45F6-4479-44D1-8813-252194A5B701}" presName="invisiNode" presStyleLbl="node1" presStyleIdx="0" presStyleCnt="4"/>
      <dgm:spPr/>
    </dgm:pt>
    <dgm:pt modelId="{BD5F8C96-F932-43E5-9D5F-010A7E4C86C2}" type="pres">
      <dgm:prSet presAssocID="{097B45F6-4479-44D1-8813-252194A5B701}"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179851A-11E3-4999-AD0E-CE23CAA0B4AF}" type="pres">
      <dgm:prSet presAssocID="{2CE6FFF2-1B74-4D23-9ADB-D64EA2996150}" presName="sibTrans" presStyleLbl="sibTrans2D1" presStyleIdx="0" presStyleCnt="0"/>
      <dgm:spPr/>
    </dgm:pt>
    <dgm:pt modelId="{FD233A4A-71FE-40DF-9FB6-27B9A03678BA}" type="pres">
      <dgm:prSet presAssocID="{4843AD9D-859A-4FA3-893C-0D2E92F83DE7}" presName="compNode" presStyleCnt="0"/>
      <dgm:spPr/>
    </dgm:pt>
    <dgm:pt modelId="{F29DC8D1-61AA-442F-ABC3-538CFA8FDE9D}" type="pres">
      <dgm:prSet presAssocID="{4843AD9D-859A-4FA3-893C-0D2E92F83DE7}" presName="bkgdShape" presStyleLbl="node1" presStyleIdx="1" presStyleCnt="4"/>
      <dgm:spPr/>
    </dgm:pt>
    <dgm:pt modelId="{CFC3001F-78B4-4428-9C24-B4D5190C1819}" type="pres">
      <dgm:prSet presAssocID="{4843AD9D-859A-4FA3-893C-0D2E92F83DE7}" presName="nodeTx" presStyleLbl="node1" presStyleIdx="1" presStyleCnt="4">
        <dgm:presLayoutVars>
          <dgm:bulletEnabled val="1"/>
        </dgm:presLayoutVars>
      </dgm:prSet>
      <dgm:spPr/>
    </dgm:pt>
    <dgm:pt modelId="{497EC55D-D4DF-42F3-AB0D-D009CD267814}" type="pres">
      <dgm:prSet presAssocID="{4843AD9D-859A-4FA3-893C-0D2E92F83DE7}" presName="invisiNode" presStyleLbl="node1" presStyleIdx="1" presStyleCnt="4"/>
      <dgm:spPr/>
    </dgm:pt>
    <dgm:pt modelId="{69567330-749B-40F4-85FC-A71BDE237FBF}" type="pres">
      <dgm:prSet presAssocID="{4843AD9D-859A-4FA3-893C-0D2E92F83DE7}" presName="imagNode" presStyleLbl="f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80" t="-602" r="-11420" b="602"/>
          </a:stretch>
        </a:blipFill>
      </dgm:spPr>
    </dgm:pt>
    <dgm:pt modelId="{35922D3E-52E4-4E1C-871A-2FA4B4E62D9E}" type="pres">
      <dgm:prSet presAssocID="{C2471637-3293-4DB7-A6FA-C87979E71DD2}" presName="sibTrans" presStyleLbl="sibTrans2D1" presStyleIdx="0" presStyleCnt="0"/>
      <dgm:spPr/>
    </dgm:pt>
    <dgm:pt modelId="{2C912CE5-7651-4A40-A1FB-40C37462C136}" type="pres">
      <dgm:prSet presAssocID="{04795B59-4608-463C-ADB4-B8B6D2862180}" presName="compNode" presStyleCnt="0"/>
      <dgm:spPr/>
    </dgm:pt>
    <dgm:pt modelId="{0490202E-F6EA-4F03-B1F0-48AC61FC5142}" type="pres">
      <dgm:prSet presAssocID="{04795B59-4608-463C-ADB4-B8B6D2862180}" presName="bkgdShape" presStyleLbl="node1" presStyleIdx="2" presStyleCnt="4"/>
      <dgm:spPr/>
    </dgm:pt>
    <dgm:pt modelId="{76A2FB0D-880C-4F90-9213-456AD4D089A8}" type="pres">
      <dgm:prSet presAssocID="{04795B59-4608-463C-ADB4-B8B6D2862180}" presName="nodeTx" presStyleLbl="node1" presStyleIdx="2" presStyleCnt="4">
        <dgm:presLayoutVars>
          <dgm:bulletEnabled val="1"/>
        </dgm:presLayoutVars>
      </dgm:prSet>
      <dgm:spPr/>
    </dgm:pt>
    <dgm:pt modelId="{C6F45453-6815-48D3-94B4-A746D187FB5A}" type="pres">
      <dgm:prSet presAssocID="{04795B59-4608-463C-ADB4-B8B6D2862180}" presName="invisiNode" presStyleLbl="node1" presStyleIdx="2" presStyleCnt="4"/>
      <dgm:spPr/>
    </dgm:pt>
    <dgm:pt modelId="{0EAF0163-03EF-40FB-8980-965E14E2181E}" type="pres">
      <dgm:prSet presAssocID="{04795B59-4608-463C-ADB4-B8B6D2862180}"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E7A6FEE1-A49B-42BA-966F-6BC9A194A3D5}" type="pres">
      <dgm:prSet presAssocID="{70D5315F-E346-47A6-9B39-758A1E4E8AA7}" presName="sibTrans" presStyleLbl="sibTrans2D1" presStyleIdx="0" presStyleCnt="0"/>
      <dgm:spPr/>
    </dgm:pt>
    <dgm:pt modelId="{44C9B508-B6C8-467F-9308-8652FD288790}" type="pres">
      <dgm:prSet presAssocID="{A43975E6-CDFC-4318-B5BE-5989312B3AD8}" presName="compNode" presStyleCnt="0"/>
      <dgm:spPr/>
    </dgm:pt>
    <dgm:pt modelId="{C6FFF0E2-47C6-4EE6-ADE0-8EF4FB0D8BAC}" type="pres">
      <dgm:prSet presAssocID="{A43975E6-CDFC-4318-B5BE-5989312B3AD8}" presName="bkgdShape" presStyleLbl="node1" presStyleIdx="3" presStyleCnt="4"/>
      <dgm:spPr/>
    </dgm:pt>
    <dgm:pt modelId="{89CDE973-9544-47F2-B260-4A9302725E4E}" type="pres">
      <dgm:prSet presAssocID="{A43975E6-CDFC-4318-B5BE-5989312B3AD8}" presName="nodeTx" presStyleLbl="node1" presStyleIdx="3" presStyleCnt="4">
        <dgm:presLayoutVars>
          <dgm:bulletEnabled val="1"/>
        </dgm:presLayoutVars>
      </dgm:prSet>
      <dgm:spPr/>
    </dgm:pt>
    <dgm:pt modelId="{B4360AE1-AA10-4F70-AE93-C0C5EFCE3CA0}" type="pres">
      <dgm:prSet presAssocID="{A43975E6-CDFC-4318-B5BE-5989312B3AD8}" presName="invisiNode" presStyleLbl="node1" presStyleIdx="3" presStyleCnt="4"/>
      <dgm:spPr/>
    </dgm:pt>
    <dgm:pt modelId="{CD8AFBE1-3B94-459D-BADE-47C7B5D16075}" type="pres">
      <dgm:prSet presAssocID="{A43975E6-CDFC-4318-B5BE-5989312B3AD8}"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Lst>
  <dgm:cxnLst>
    <dgm:cxn modelId="{E979C30F-376C-4C63-97A8-292103F57450}" type="presOf" srcId="{6AB6EDE5-6403-41B7-B04E-48E2BADB7C3F}" destId="{820932C7-BC2F-4B60-8F76-B25FD2E0FD60}" srcOrd="0" destOrd="0" presId="urn:microsoft.com/office/officeart/2005/8/layout/hList7"/>
    <dgm:cxn modelId="{14E7701E-C5A7-43D2-8F2B-D613E5EF2F78}" type="presOf" srcId="{2CE6FFF2-1B74-4D23-9ADB-D64EA2996150}" destId="{D179851A-11E3-4999-AD0E-CE23CAA0B4AF}" srcOrd="0" destOrd="0" presId="urn:microsoft.com/office/officeart/2005/8/layout/hList7"/>
    <dgm:cxn modelId="{53FF4D27-CDEB-4402-8B38-2F27CE8916E5}" type="presOf" srcId="{097B45F6-4479-44D1-8813-252194A5B701}" destId="{A0B3B53A-4DFC-4902-BCA6-6B96BD916251}" srcOrd="1" destOrd="0" presId="urn:microsoft.com/office/officeart/2005/8/layout/hList7"/>
    <dgm:cxn modelId="{94B34C2B-C28E-4DD3-9543-8DCCD4040EBC}" type="presOf" srcId="{4843AD9D-859A-4FA3-893C-0D2E92F83DE7}" destId="{F29DC8D1-61AA-442F-ABC3-538CFA8FDE9D}" srcOrd="0" destOrd="0" presId="urn:microsoft.com/office/officeart/2005/8/layout/hList7"/>
    <dgm:cxn modelId="{ABFFF035-FD70-4EEF-AF62-6C3536D9E578}" srcId="{6AB6EDE5-6403-41B7-B04E-48E2BADB7C3F}" destId="{A43975E6-CDFC-4318-B5BE-5989312B3AD8}" srcOrd="3" destOrd="0" parTransId="{E011C0B9-6294-4CD3-93CC-893DCCF4CCED}" sibTransId="{7FA8803F-E005-41C1-BD68-BD2BCE286696}"/>
    <dgm:cxn modelId="{57B39C6F-B517-4800-9185-96505852D369}" srcId="{6AB6EDE5-6403-41B7-B04E-48E2BADB7C3F}" destId="{4843AD9D-859A-4FA3-893C-0D2E92F83DE7}" srcOrd="1" destOrd="0" parTransId="{D72EDB53-107E-454C-96F9-7E9FD5E658C1}" sibTransId="{C2471637-3293-4DB7-A6FA-C87979E71DD2}"/>
    <dgm:cxn modelId="{01698655-2259-45B7-BD8D-85856CE8A397}" type="presOf" srcId="{70D5315F-E346-47A6-9B39-758A1E4E8AA7}" destId="{E7A6FEE1-A49B-42BA-966F-6BC9A194A3D5}" srcOrd="0" destOrd="0" presId="urn:microsoft.com/office/officeart/2005/8/layout/hList7"/>
    <dgm:cxn modelId="{E34C5076-6F1E-45CA-91C7-30F897E2E94B}" srcId="{6AB6EDE5-6403-41B7-B04E-48E2BADB7C3F}" destId="{097B45F6-4479-44D1-8813-252194A5B701}" srcOrd="0" destOrd="0" parTransId="{E59109D4-1ABB-48EE-AD32-FBDC70C2115C}" sibTransId="{2CE6FFF2-1B74-4D23-9ADB-D64EA2996150}"/>
    <dgm:cxn modelId="{DE034A83-45DF-4689-A494-45F131C5B5E5}" type="presOf" srcId="{097B45F6-4479-44D1-8813-252194A5B701}" destId="{1A85ECE1-B792-44DB-BF56-8167B862D737}" srcOrd="0" destOrd="0" presId="urn:microsoft.com/office/officeart/2005/8/layout/hList7"/>
    <dgm:cxn modelId="{4807688D-41F8-4B55-B01D-C2618C31415D}" type="presOf" srcId="{04795B59-4608-463C-ADB4-B8B6D2862180}" destId="{76A2FB0D-880C-4F90-9213-456AD4D089A8}" srcOrd="1" destOrd="0" presId="urn:microsoft.com/office/officeart/2005/8/layout/hList7"/>
    <dgm:cxn modelId="{91DA089A-AF86-4038-8D9D-000625C13FA5}" type="presOf" srcId="{A43975E6-CDFC-4318-B5BE-5989312B3AD8}" destId="{C6FFF0E2-47C6-4EE6-ADE0-8EF4FB0D8BAC}" srcOrd="0" destOrd="0" presId="urn:microsoft.com/office/officeart/2005/8/layout/hList7"/>
    <dgm:cxn modelId="{F65BCABE-E327-4BDC-BAA8-789C9E226E38}" type="presOf" srcId="{04795B59-4608-463C-ADB4-B8B6D2862180}" destId="{0490202E-F6EA-4F03-B1F0-48AC61FC5142}" srcOrd="0" destOrd="0" presId="urn:microsoft.com/office/officeart/2005/8/layout/hList7"/>
    <dgm:cxn modelId="{67C9C3C3-DDFC-4C19-A2F7-E14910AEE574}" type="presOf" srcId="{A43975E6-CDFC-4318-B5BE-5989312B3AD8}" destId="{89CDE973-9544-47F2-B260-4A9302725E4E}" srcOrd="1" destOrd="0" presId="urn:microsoft.com/office/officeart/2005/8/layout/hList7"/>
    <dgm:cxn modelId="{6B4D63E2-5D68-498D-BDAD-063CFB466B1E}" type="presOf" srcId="{4843AD9D-859A-4FA3-893C-0D2E92F83DE7}" destId="{CFC3001F-78B4-4428-9C24-B4D5190C1819}" srcOrd="1" destOrd="0" presId="urn:microsoft.com/office/officeart/2005/8/layout/hList7"/>
    <dgm:cxn modelId="{10E263EE-0FED-431B-A319-AD09ED3630F1}" srcId="{6AB6EDE5-6403-41B7-B04E-48E2BADB7C3F}" destId="{04795B59-4608-463C-ADB4-B8B6D2862180}" srcOrd="2" destOrd="0" parTransId="{6AF3B54C-B0BA-4320-948D-C0C3DB3F14FF}" sibTransId="{70D5315F-E346-47A6-9B39-758A1E4E8AA7}"/>
    <dgm:cxn modelId="{90337DEF-656A-45F7-B6D7-068897BFC4A9}" type="presOf" srcId="{C2471637-3293-4DB7-A6FA-C87979E71DD2}" destId="{35922D3E-52E4-4E1C-871A-2FA4B4E62D9E}" srcOrd="0" destOrd="0" presId="urn:microsoft.com/office/officeart/2005/8/layout/hList7"/>
    <dgm:cxn modelId="{C48AF159-E471-4493-B2E7-4476F07163B4}" type="presParOf" srcId="{820932C7-BC2F-4B60-8F76-B25FD2E0FD60}" destId="{4AA5CE22-7FED-4178-952B-CA09B06CD585}" srcOrd="0" destOrd="0" presId="urn:microsoft.com/office/officeart/2005/8/layout/hList7"/>
    <dgm:cxn modelId="{50797056-FAC3-4452-965B-1D513A410AFA}" type="presParOf" srcId="{820932C7-BC2F-4B60-8F76-B25FD2E0FD60}" destId="{32FD3EC0-84AF-4082-AAA9-BA3AE0EABB30}" srcOrd="1" destOrd="0" presId="urn:microsoft.com/office/officeart/2005/8/layout/hList7"/>
    <dgm:cxn modelId="{97EC5EF1-2A73-4F3A-9201-44F931F51BF3}" type="presParOf" srcId="{32FD3EC0-84AF-4082-AAA9-BA3AE0EABB30}" destId="{65541B7D-255D-4DF7-862F-341526FA1A46}" srcOrd="0" destOrd="0" presId="urn:microsoft.com/office/officeart/2005/8/layout/hList7"/>
    <dgm:cxn modelId="{B6B4E014-7EBB-4A72-B9CC-900A78D91805}" type="presParOf" srcId="{65541B7D-255D-4DF7-862F-341526FA1A46}" destId="{1A85ECE1-B792-44DB-BF56-8167B862D737}" srcOrd="0" destOrd="0" presId="urn:microsoft.com/office/officeart/2005/8/layout/hList7"/>
    <dgm:cxn modelId="{F948DD33-1C4A-47BB-8825-14A54E4625A3}" type="presParOf" srcId="{65541B7D-255D-4DF7-862F-341526FA1A46}" destId="{A0B3B53A-4DFC-4902-BCA6-6B96BD916251}" srcOrd="1" destOrd="0" presId="urn:microsoft.com/office/officeart/2005/8/layout/hList7"/>
    <dgm:cxn modelId="{086EBCE5-A7F3-4C0B-BDC4-711F47D9EA1B}" type="presParOf" srcId="{65541B7D-255D-4DF7-862F-341526FA1A46}" destId="{25DADEF2-BB58-4AC4-B465-66D9EF688582}" srcOrd="2" destOrd="0" presId="urn:microsoft.com/office/officeart/2005/8/layout/hList7"/>
    <dgm:cxn modelId="{885BBE38-1712-48B1-B9F6-F6EAF2A8F2AA}" type="presParOf" srcId="{65541B7D-255D-4DF7-862F-341526FA1A46}" destId="{BD5F8C96-F932-43E5-9D5F-010A7E4C86C2}" srcOrd="3" destOrd="0" presId="urn:microsoft.com/office/officeart/2005/8/layout/hList7"/>
    <dgm:cxn modelId="{AB2B2985-9EEE-4508-8895-7617E6163A4B}" type="presParOf" srcId="{32FD3EC0-84AF-4082-AAA9-BA3AE0EABB30}" destId="{D179851A-11E3-4999-AD0E-CE23CAA0B4AF}" srcOrd="1" destOrd="0" presId="urn:microsoft.com/office/officeart/2005/8/layout/hList7"/>
    <dgm:cxn modelId="{053E2966-FED3-4BE4-8509-20098040BCE6}" type="presParOf" srcId="{32FD3EC0-84AF-4082-AAA9-BA3AE0EABB30}" destId="{FD233A4A-71FE-40DF-9FB6-27B9A03678BA}" srcOrd="2" destOrd="0" presId="urn:microsoft.com/office/officeart/2005/8/layout/hList7"/>
    <dgm:cxn modelId="{0CE70725-5025-47B8-B70A-7B2266047BEB}" type="presParOf" srcId="{FD233A4A-71FE-40DF-9FB6-27B9A03678BA}" destId="{F29DC8D1-61AA-442F-ABC3-538CFA8FDE9D}" srcOrd="0" destOrd="0" presId="urn:microsoft.com/office/officeart/2005/8/layout/hList7"/>
    <dgm:cxn modelId="{25138FAA-6FF7-4C09-98F8-11B184DA4B43}" type="presParOf" srcId="{FD233A4A-71FE-40DF-9FB6-27B9A03678BA}" destId="{CFC3001F-78B4-4428-9C24-B4D5190C1819}" srcOrd="1" destOrd="0" presId="urn:microsoft.com/office/officeart/2005/8/layout/hList7"/>
    <dgm:cxn modelId="{DAAFCFBC-D842-4AF8-9D25-63F241DE1BB8}" type="presParOf" srcId="{FD233A4A-71FE-40DF-9FB6-27B9A03678BA}" destId="{497EC55D-D4DF-42F3-AB0D-D009CD267814}" srcOrd="2" destOrd="0" presId="urn:microsoft.com/office/officeart/2005/8/layout/hList7"/>
    <dgm:cxn modelId="{6232BDDD-CB39-41CD-AC9B-D7D03E1600A8}" type="presParOf" srcId="{FD233A4A-71FE-40DF-9FB6-27B9A03678BA}" destId="{69567330-749B-40F4-85FC-A71BDE237FBF}" srcOrd="3" destOrd="0" presId="urn:microsoft.com/office/officeart/2005/8/layout/hList7"/>
    <dgm:cxn modelId="{CB9855A7-FC03-4E04-93CD-0FBAED2B1F10}" type="presParOf" srcId="{32FD3EC0-84AF-4082-AAA9-BA3AE0EABB30}" destId="{35922D3E-52E4-4E1C-871A-2FA4B4E62D9E}" srcOrd="3" destOrd="0" presId="urn:microsoft.com/office/officeart/2005/8/layout/hList7"/>
    <dgm:cxn modelId="{DFB84C41-1B42-46B7-839B-A5962E8A0C24}" type="presParOf" srcId="{32FD3EC0-84AF-4082-AAA9-BA3AE0EABB30}" destId="{2C912CE5-7651-4A40-A1FB-40C37462C136}" srcOrd="4" destOrd="0" presId="urn:microsoft.com/office/officeart/2005/8/layout/hList7"/>
    <dgm:cxn modelId="{003388AE-12E3-45A9-975C-3CE08B3FF3A9}" type="presParOf" srcId="{2C912CE5-7651-4A40-A1FB-40C37462C136}" destId="{0490202E-F6EA-4F03-B1F0-48AC61FC5142}" srcOrd="0" destOrd="0" presId="urn:microsoft.com/office/officeart/2005/8/layout/hList7"/>
    <dgm:cxn modelId="{7144FE43-F61C-4A4B-836B-79D1A3369A84}" type="presParOf" srcId="{2C912CE5-7651-4A40-A1FB-40C37462C136}" destId="{76A2FB0D-880C-4F90-9213-456AD4D089A8}" srcOrd="1" destOrd="0" presId="urn:microsoft.com/office/officeart/2005/8/layout/hList7"/>
    <dgm:cxn modelId="{118A43E7-5FC4-4735-B837-1DB14FAFC6C3}" type="presParOf" srcId="{2C912CE5-7651-4A40-A1FB-40C37462C136}" destId="{C6F45453-6815-48D3-94B4-A746D187FB5A}" srcOrd="2" destOrd="0" presId="urn:microsoft.com/office/officeart/2005/8/layout/hList7"/>
    <dgm:cxn modelId="{65F2FCC0-094A-48AC-B891-4313928A7ECF}" type="presParOf" srcId="{2C912CE5-7651-4A40-A1FB-40C37462C136}" destId="{0EAF0163-03EF-40FB-8980-965E14E2181E}" srcOrd="3" destOrd="0" presId="urn:microsoft.com/office/officeart/2005/8/layout/hList7"/>
    <dgm:cxn modelId="{08259358-4D62-4DAE-BCE2-35450656707A}" type="presParOf" srcId="{32FD3EC0-84AF-4082-AAA9-BA3AE0EABB30}" destId="{E7A6FEE1-A49B-42BA-966F-6BC9A194A3D5}" srcOrd="5" destOrd="0" presId="urn:microsoft.com/office/officeart/2005/8/layout/hList7"/>
    <dgm:cxn modelId="{3B04E93F-B85D-4F8B-882A-4A5107EC9475}" type="presParOf" srcId="{32FD3EC0-84AF-4082-AAA9-BA3AE0EABB30}" destId="{44C9B508-B6C8-467F-9308-8652FD288790}" srcOrd="6" destOrd="0" presId="urn:microsoft.com/office/officeart/2005/8/layout/hList7"/>
    <dgm:cxn modelId="{D278858C-9E53-4786-AC58-4DBC574AE70B}" type="presParOf" srcId="{44C9B508-B6C8-467F-9308-8652FD288790}" destId="{C6FFF0E2-47C6-4EE6-ADE0-8EF4FB0D8BAC}" srcOrd="0" destOrd="0" presId="urn:microsoft.com/office/officeart/2005/8/layout/hList7"/>
    <dgm:cxn modelId="{AB268842-8B53-4B79-9844-80F612F42933}" type="presParOf" srcId="{44C9B508-B6C8-467F-9308-8652FD288790}" destId="{89CDE973-9544-47F2-B260-4A9302725E4E}" srcOrd="1" destOrd="0" presId="urn:microsoft.com/office/officeart/2005/8/layout/hList7"/>
    <dgm:cxn modelId="{F1BD2DB4-B111-4ED4-A5B2-FDCC1E52F9D0}" type="presParOf" srcId="{44C9B508-B6C8-467F-9308-8652FD288790}" destId="{B4360AE1-AA10-4F70-AE93-C0C5EFCE3CA0}" srcOrd="2" destOrd="0" presId="urn:microsoft.com/office/officeart/2005/8/layout/hList7"/>
    <dgm:cxn modelId="{D1EC578C-9718-446C-8DF0-0E77035E0DE1}" type="presParOf" srcId="{44C9B508-B6C8-467F-9308-8652FD288790}" destId="{CD8AFBE1-3B94-459D-BADE-47C7B5D1607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6450C-56AF-4309-9397-D4178FC73084}">
      <dsp:nvSpPr>
        <dsp:cNvPr id="0" name=""/>
        <dsp:cNvSpPr/>
      </dsp:nvSpPr>
      <dsp:spPr>
        <a:xfrm>
          <a:off x="2984" y="337549"/>
          <a:ext cx="2910179" cy="489600"/>
        </a:xfrm>
        <a:prstGeom prst="rect">
          <a:avLst/>
        </a:prstGeom>
        <a:solidFill>
          <a:schemeClr val="accent2">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b="0" i="0" kern="1200" dirty="0"/>
            <a:t>Medical</a:t>
          </a:r>
          <a:endParaRPr lang="en-US" sz="1700" kern="1200" dirty="0"/>
        </a:p>
      </dsp:txBody>
      <dsp:txXfrm>
        <a:off x="2984" y="337549"/>
        <a:ext cx="2910179" cy="489600"/>
      </dsp:txXfrm>
    </dsp:sp>
    <dsp:sp modelId="{4C26D155-7D9B-465B-A6C3-29EB5A1D5FD1}">
      <dsp:nvSpPr>
        <dsp:cNvPr id="0" name=""/>
        <dsp:cNvSpPr/>
      </dsp:nvSpPr>
      <dsp:spPr>
        <a:xfrm>
          <a:off x="2984" y="827149"/>
          <a:ext cx="2910179" cy="4106520"/>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a:t>Medical Monitoring</a:t>
          </a:r>
          <a:endParaRPr lang="en-US" sz="1700" kern="1200" dirty="0"/>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Medical Evacuation</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Medical Repatriation</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Repatriation of Remains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Emergency Travel Arrangements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Payment Guarantees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Coordination of Benefits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Telehealth Appointments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Medical, Mental Health, Dental &amp; Pharmacy Referrals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Nurse Helpline</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Prescription Assistance </a:t>
          </a:r>
        </a:p>
        <a:p>
          <a:pPr marL="171450" lvl="1" indent="-171450" algn="l" defTabSz="755650" rtl="0">
            <a:lnSpc>
              <a:spcPct val="90000"/>
            </a:lnSpc>
            <a:spcBef>
              <a:spcPct val="0"/>
            </a:spcBef>
            <a:spcAft>
              <a:spcPct val="15000"/>
            </a:spcAft>
            <a:buChar char="•"/>
          </a:pPr>
          <a:endParaRPr lang="en-US" sz="1700" kern="1200" dirty="0"/>
        </a:p>
      </dsp:txBody>
      <dsp:txXfrm>
        <a:off x="2984" y="827149"/>
        <a:ext cx="2910179" cy="4106520"/>
      </dsp:txXfrm>
    </dsp:sp>
    <dsp:sp modelId="{54B47863-9BF7-436E-A4C5-D876AFFBE619}">
      <dsp:nvSpPr>
        <dsp:cNvPr id="0" name=""/>
        <dsp:cNvSpPr/>
      </dsp:nvSpPr>
      <dsp:spPr>
        <a:xfrm>
          <a:off x="3320589" y="337549"/>
          <a:ext cx="2910179" cy="489600"/>
        </a:xfrm>
        <a:prstGeom prst="rect">
          <a:avLst/>
        </a:prstGeom>
        <a:solidFill>
          <a:schemeClr val="accent2">
            <a:hueOff val="6953759"/>
            <a:satOff val="-15258"/>
            <a:lumOff val="-1853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b="0" i="0" kern="1200" dirty="0"/>
            <a:t>Security</a:t>
          </a:r>
          <a:endParaRPr lang="en-US" sz="1700" kern="1200" dirty="0"/>
        </a:p>
      </dsp:txBody>
      <dsp:txXfrm>
        <a:off x="3320589" y="337549"/>
        <a:ext cx="2910179" cy="489600"/>
      </dsp:txXfrm>
    </dsp:sp>
    <dsp:sp modelId="{A87E6975-0485-445B-85D4-FDFA16474923}">
      <dsp:nvSpPr>
        <dsp:cNvPr id="0" name=""/>
        <dsp:cNvSpPr/>
      </dsp:nvSpPr>
      <dsp:spPr>
        <a:xfrm>
          <a:off x="3320589" y="827149"/>
          <a:ext cx="2910179" cy="4106520"/>
        </a:xfrm>
        <a:prstGeom prst="rect">
          <a:avLst/>
        </a:prstGeom>
        <a:solidFill>
          <a:schemeClr val="accent2">
            <a:tint val="40000"/>
            <a:alpha val="90000"/>
            <a:hueOff val="6890783"/>
            <a:satOff val="-45977"/>
            <a:lumOff val="-45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t>Incident Briefing</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Situational Monitoring &amp; Advice </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Political Evacuation</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Natural Disaster Evacuation</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Custom Pre-trip Intelligence and Risk Assessment</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Incident alerts and Crisis Communication</a:t>
          </a:r>
        </a:p>
      </dsp:txBody>
      <dsp:txXfrm>
        <a:off x="3320589" y="827149"/>
        <a:ext cx="2910179" cy="4106520"/>
      </dsp:txXfrm>
    </dsp:sp>
    <dsp:sp modelId="{FB34BBF1-D2F9-444C-8D32-8936DFDDD898}">
      <dsp:nvSpPr>
        <dsp:cNvPr id="0" name=""/>
        <dsp:cNvSpPr/>
      </dsp:nvSpPr>
      <dsp:spPr>
        <a:xfrm>
          <a:off x="6638193" y="337549"/>
          <a:ext cx="2910179" cy="489600"/>
        </a:xfrm>
        <a:prstGeom prst="rect">
          <a:avLst/>
        </a:prstGeom>
        <a:solidFill>
          <a:schemeClr val="accent2">
            <a:hueOff val="13907518"/>
            <a:satOff val="-30515"/>
            <a:lumOff val="-3706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b="0" i="0" kern="1200" dirty="0"/>
            <a:t>Travel</a:t>
          </a:r>
          <a:endParaRPr lang="en-US" sz="1700" kern="1200" dirty="0"/>
        </a:p>
      </dsp:txBody>
      <dsp:txXfrm>
        <a:off x="6638193" y="337549"/>
        <a:ext cx="2910179" cy="489600"/>
      </dsp:txXfrm>
    </dsp:sp>
    <dsp:sp modelId="{E4968DD8-DE3F-4B5E-8495-C5E1DA215C2C}">
      <dsp:nvSpPr>
        <dsp:cNvPr id="0" name=""/>
        <dsp:cNvSpPr/>
      </dsp:nvSpPr>
      <dsp:spPr>
        <a:xfrm>
          <a:off x="6638193" y="827149"/>
          <a:ext cx="2910179" cy="4106520"/>
        </a:xfrm>
        <a:prstGeom prst="rect">
          <a:avLst/>
        </a:prstGeom>
        <a:solidFill>
          <a:schemeClr val="accent2">
            <a:tint val="40000"/>
            <a:alpha val="90000"/>
            <a:hueOff val="13781567"/>
            <a:satOff val="-91953"/>
            <a:lumOff val="-908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a:t>Emergency Travel Arrangements</a:t>
          </a:r>
          <a:endParaRPr lang="en-US" sz="1700" kern="1200" dirty="0"/>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Translator and Interpreter Referral</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Emergency Travel Funds Assistance</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Legal Consultation and Referral</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Lost/Stolen Travel Documents Assistance</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Lost Luggage Assistance</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Travel Delay Benefits</a:t>
          </a:r>
        </a:p>
      </dsp:txBody>
      <dsp:txXfrm>
        <a:off x="6638193" y="827149"/>
        <a:ext cx="2910179" cy="4106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BB78B-5EA7-4CE1-9545-2EB9C59EFC15}">
      <dsp:nvSpPr>
        <dsp:cNvPr id="0" name=""/>
        <dsp:cNvSpPr/>
      </dsp:nvSpPr>
      <dsp:spPr>
        <a:xfrm>
          <a:off x="0" y="75461"/>
          <a:ext cx="10061855" cy="608400"/>
        </a:xfrm>
        <a:prstGeom prst="roundRect">
          <a:avLst/>
        </a:prstGeom>
        <a:solidFill>
          <a:schemeClr val="accent3">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i="0" kern="1200"/>
            <a:t>Deductible</a:t>
          </a:r>
          <a:endParaRPr lang="en-US" sz="2600" kern="1200"/>
        </a:p>
      </dsp:txBody>
      <dsp:txXfrm>
        <a:off x="29700" y="105161"/>
        <a:ext cx="10002455" cy="549000"/>
      </dsp:txXfrm>
    </dsp:sp>
    <dsp:sp modelId="{A2726CE2-E81A-45C3-A421-8D0CE5F7C41F}">
      <dsp:nvSpPr>
        <dsp:cNvPr id="0" name=""/>
        <dsp:cNvSpPr/>
      </dsp:nvSpPr>
      <dsp:spPr>
        <a:xfrm>
          <a:off x="0" y="683861"/>
          <a:ext cx="10061855" cy="43056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9464"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b="1" i="0" kern="1200" dirty="0"/>
            <a:t>$0 per Injury/Sickness</a:t>
          </a:r>
          <a:endParaRPr lang="en-US" sz="2000" kern="1200" dirty="0"/>
        </a:p>
      </dsp:txBody>
      <dsp:txXfrm>
        <a:off x="0" y="683861"/>
        <a:ext cx="10061855" cy="430560"/>
      </dsp:txXfrm>
    </dsp:sp>
    <dsp:sp modelId="{57281498-3C00-45EC-BC5B-7A524688C3E9}">
      <dsp:nvSpPr>
        <dsp:cNvPr id="0" name=""/>
        <dsp:cNvSpPr/>
      </dsp:nvSpPr>
      <dsp:spPr>
        <a:xfrm>
          <a:off x="0" y="1114421"/>
          <a:ext cx="10061855" cy="608400"/>
        </a:xfrm>
        <a:prstGeom prst="roundRect">
          <a:avLst/>
        </a:prstGeom>
        <a:solidFill>
          <a:schemeClr val="accent3">
            <a:hueOff val="-4708549"/>
            <a:satOff val="5242"/>
            <a:lumOff val="8497"/>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i="0" kern="1200" dirty="0"/>
            <a:t>Maximum Benefit per Injury or Illness</a:t>
          </a:r>
          <a:endParaRPr lang="en-US" sz="2600" kern="1200" dirty="0"/>
        </a:p>
      </dsp:txBody>
      <dsp:txXfrm>
        <a:off x="29700" y="1144121"/>
        <a:ext cx="10002455" cy="549000"/>
      </dsp:txXfrm>
    </dsp:sp>
    <dsp:sp modelId="{0AA1C6AF-0351-439C-B958-43258B204B19}">
      <dsp:nvSpPr>
        <dsp:cNvPr id="0" name=""/>
        <dsp:cNvSpPr/>
      </dsp:nvSpPr>
      <dsp:spPr>
        <a:xfrm>
          <a:off x="0" y="1722821"/>
          <a:ext cx="10061855" cy="43056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9464"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b="1" i="0" kern="1200" dirty="0"/>
            <a:t>$500,000</a:t>
          </a:r>
          <a:endParaRPr lang="en-US" sz="2000" kern="1200" dirty="0"/>
        </a:p>
      </dsp:txBody>
      <dsp:txXfrm>
        <a:off x="0" y="1722821"/>
        <a:ext cx="10061855" cy="430560"/>
      </dsp:txXfrm>
    </dsp:sp>
    <dsp:sp modelId="{0BD4232B-75F1-48B6-BEB2-BEB06D4F0F31}">
      <dsp:nvSpPr>
        <dsp:cNvPr id="0" name=""/>
        <dsp:cNvSpPr/>
      </dsp:nvSpPr>
      <dsp:spPr>
        <a:xfrm>
          <a:off x="0" y="2153381"/>
          <a:ext cx="10061855" cy="608400"/>
        </a:xfrm>
        <a:prstGeom prst="roundRect">
          <a:avLst/>
        </a:prstGeom>
        <a:solidFill>
          <a:schemeClr val="accent3">
            <a:hueOff val="-9417098"/>
            <a:satOff val="10485"/>
            <a:lumOff val="16993"/>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i="0" kern="1200"/>
            <a:t>Bedside Visit</a:t>
          </a:r>
          <a:endParaRPr lang="en-US" sz="2600" kern="1200"/>
        </a:p>
      </dsp:txBody>
      <dsp:txXfrm>
        <a:off x="29700" y="2183081"/>
        <a:ext cx="10002455" cy="549000"/>
      </dsp:txXfrm>
    </dsp:sp>
    <dsp:sp modelId="{2343B01E-682D-49CD-868B-B4D4DB1A2140}">
      <dsp:nvSpPr>
        <dsp:cNvPr id="0" name=""/>
        <dsp:cNvSpPr/>
      </dsp:nvSpPr>
      <dsp:spPr>
        <a:xfrm>
          <a:off x="0" y="2761781"/>
          <a:ext cx="10061855" cy="43056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9464"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b="1" i="0" kern="1200" dirty="0"/>
            <a:t>$12,500 Maximum</a:t>
          </a:r>
          <a:endParaRPr lang="en-US" sz="2000" kern="1200" dirty="0"/>
        </a:p>
      </dsp:txBody>
      <dsp:txXfrm>
        <a:off x="0" y="2761781"/>
        <a:ext cx="10061855" cy="430560"/>
      </dsp:txXfrm>
    </dsp:sp>
    <dsp:sp modelId="{D9B55EE9-74C9-4296-9CBA-4D0813CB5B4D}">
      <dsp:nvSpPr>
        <dsp:cNvPr id="0" name=""/>
        <dsp:cNvSpPr/>
      </dsp:nvSpPr>
      <dsp:spPr>
        <a:xfrm>
          <a:off x="0" y="3192341"/>
          <a:ext cx="10061855" cy="608400"/>
        </a:xfrm>
        <a:prstGeom prst="roundRect">
          <a:avLst/>
        </a:prstGeom>
        <a:solidFill>
          <a:schemeClr val="accent3">
            <a:hueOff val="-14125646"/>
            <a:satOff val="15727"/>
            <a:lumOff val="2549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i="0" kern="1200"/>
            <a:t>Mental Health</a:t>
          </a:r>
          <a:endParaRPr lang="en-US" sz="2600" kern="1200"/>
        </a:p>
      </dsp:txBody>
      <dsp:txXfrm>
        <a:off x="29700" y="3222041"/>
        <a:ext cx="10002455" cy="549000"/>
      </dsp:txXfrm>
    </dsp:sp>
    <dsp:sp modelId="{1052B84C-4F3E-4432-BD5A-3465CB355696}">
      <dsp:nvSpPr>
        <dsp:cNvPr id="0" name=""/>
        <dsp:cNvSpPr/>
      </dsp:nvSpPr>
      <dsp:spPr>
        <a:xfrm>
          <a:off x="0" y="3800742"/>
          <a:ext cx="10061855" cy="43056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9464"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b="1" i="0" kern="1200" dirty="0"/>
            <a:t>Up to $20,000</a:t>
          </a:r>
          <a:endParaRPr lang="en-US" sz="2000" kern="1200" dirty="0"/>
        </a:p>
      </dsp:txBody>
      <dsp:txXfrm>
        <a:off x="0" y="3800742"/>
        <a:ext cx="10061855" cy="430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2D3AF-F0D2-4CDE-9DFA-A578B401DA71}">
      <dsp:nvSpPr>
        <dsp:cNvPr id="0" name=""/>
        <dsp:cNvSpPr/>
      </dsp:nvSpPr>
      <dsp:spPr>
        <a:xfrm>
          <a:off x="2008797" y="2162000"/>
          <a:ext cx="1515824" cy="1301135"/>
        </a:xfrm>
        <a:prstGeom prst="hexagon">
          <a:avLst>
            <a:gd name="adj" fmla="val 25000"/>
            <a:gd name="vf" fmla="val 115470"/>
          </a:avLst>
        </a:prstGeom>
        <a:solidFill>
          <a:schemeClr val="accent3">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Traveling in an off-road vehicle, off-road motorcycling or automobile racing</a:t>
          </a:r>
        </a:p>
      </dsp:txBody>
      <dsp:txXfrm>
        <a:off x="2243544" y="2363499"/>
        <a:ext cx="1046330" cy="898137"/>
      </dsp:txXfrm>
    </dsp:sp>
    <dsp:sp modelId="{4119E723-2FBB-4FCB-A9CE-7066C36D0232}">
      <dsp:nvSpPr>
        <dsp:cNvPr id="0" name=""/>
        <dsp:cNvSpPr/>
      </dsp:nvSpPr>
      <dsp:spPr>
        <a:xfrm>
          <a:off x="2045222" y="2743944"/>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2F86ABA-372B-4680-A5E3-06A62593938C}">
      <dsp:nvSpPr>
        <dsp:cNvPr id="0" name=""/>
        <dsp:cNvSpPr/>
      </dsp:nvSpPr>
      <dsp:spPr>
        <a:xfrm>
          <a:off x="704983" y="1442809"/>
          <a:ext cx="1515824" cy="1301135"/>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F834B45-613F-4001-B095-E0B9AF9B7029}">
      <dsp:nvSpPr>
        <dsp:cNvPr id="0" name=""/>
        <dsp:cNvSpPr/>
      </dsp:nvSpPr>
      <dsp:spPr>
        <a:xfrm>
          <a:off x="1742617" y="2571279"/>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F4073355-BBCB-4907-AAFD-F99B83DE21AD}">
      <dsp:nvSpPr>
        <dsp:cNvPr id="0" name=""/>
        <dsp:cNvSpPr/>
      </dsp:nvSpPr>
      <dsp:spPr>
        <a:xfrm>
          <a:off x="3313545" y="1438873"/>
          <a:ext cx="1515824" cy="1301135"/>
        </a:xfrm>
        <a:prstGeom prst="hexagon">
          <a:avLst>
            <a:gd name="adj" fmla="val 25000"/>
            <a:gd name="vf" fmla="val 115470"/>
          </a:avLst>
        </a:prstGeom>
        <a:solidFill>
          <a:schemeClr val="accent3">
            <a:hueOff val="-1765706"/>
            <a:satOff val="1966"/>
            <a:lumOff val="3186"/>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Mountain climbing</a:t>
          </a:r>
        </a:p>
      </dsp:txBody>
      <dsp:txXfrm>
        <a:off x="3548292" y="1640372"/>
        <a:ext cx="1046330" cy="898137"/>
      </dsp:txXfrm>
    </dsp:sp>
    <dsp:sp modelId="{00765664-DF03-4E7E-A5BC-D9C1094E62A4}">
      <dsp:nvSpPr>
        <dsp:cNvPr id="0" name=""/>
        <dsp:cNvSpPr/>
      </dsp:nvSpPr>
      <dsp:spPr>
        <a:xfrm>
          <a:off x="4356784" y="2564393"/>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934D5B1-67CE-4B63-B3FE-6AA9A10F292F}">
      <dsp:nvSpPr>
        <dsp:cNvPr id="0" name=""/>
        <dsp:cNvSpPr/>
      </dsp:nvSpPr>
      <dsp:spPr>
        <a:xfrm>
          <a:off x="4617360" y="2159540"/>
          <a:ext cx="1515824" cy="130113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080E089-5E75-4ABE-BFC2-A37DB25105ED}">
      <dsp:nvSpPr>
        <dsp:cNvPr id="0" name=""/>
        <dsp:cNvSpPr/>
      </dsp:nvSpPr>
      <dsp:spPr>
        <a:xfrm>
          <a:off x="4653784" y="2738533"/>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F13189E-17B2-4ECC-955A-4FA6D244B148}">
      <dsp:nvSpPr>
        <dsp:cNvPr id="0" name=""/>
        <dsp:cNvSpPr/>
      </dsp:nvSpPr>
      <dsp:spPr>
        <a:xfrm>
          <a:off x="2008797" y="723618"/>
          <a:ext cx="1515824" cy="1301135"/>
        </a:xfrm>
        <a:prstGeom prst="hexagon">
          <a:avLst>
            <a:gd name="adj" fmla="val 25000"/>
            <a:gd name="vf" fmla="val 115470"/>
          </a:avLst>
        </a:prstGeom>
        <a:solidFill>
          <a:schemeClr val="accent3">
            <a:hueOff val="-3531411"/>
            <a:satOff val="3932"/>
            <a:lumOff val="6373"/>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Sky diving</a:t>
          </a:r>
        </a:p>
      </dsp:txBody>
      <dsp:txXfrm>
        <a:off x="2243544" y="925117"/>
        <a:ext cx="1046330" cy="898137"/>
      </dsp:txXfrm>
    </dsp:sp>
    <dsp:sp modelId="{27E4FB6A-2BE6-4679-9853-35696889349E}">
      <dsp:nvSpPr>
        <dsp:cNvPr id="0" name=""/>
        <dsp:cNvSpPr/>
      </dsp:nvSpPr>
      <dsp:spPr>
        <a:xfrm>
          <a:off x="3040828" y="741327"/>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9072A96-B7F0-4242-8563-9C04EDAAE1BF}">
      <dsp:nvSpPr>
        <dsp:cNvPr id="0" name=""/>
        <dsp:cNvSpPr/>
      </dsp:nvSpPr>
      <dsp:spPr>
        <a:xfrm>
          <a:off x="3313545" y="0"/>
          <a:ext cx="1515824" cy="1301135"/>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8447CD8-4681-4FF1-9773-324D9198A955}">
      <dsp:nvSpPr>
        <dsp:cNvPr id="0" name=""/>
        <dsp:cNvSpPr/>
      </dsp:nvSpPr>
      <dsp:spPr>
        <a:xfrm>
          <a:off x="3356508" y="576533"/>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CA0B4A6-7B56-4CB9-9244-EE0F42330CE7}">
      <dsp:nvSpPr>
        <dsp:cNvPr id="0" name=""/>
        <dsp:cNvSpPr/>
      </dsp:nvSpPr>
      <dsp:spPr>
        <a:xfrm>
          <a:off x="4617360" y="720666"/>
          <a:ext cx="1515824" cy="1301135"/>
        </a:xfrm>
        <a:prstGeom prst="hexagon">
          <a:avLst>
            <a:gd name="adj" fmla="val 25000"/>
            <a:gd name="vf" fmla="val 115470"/>
          </a:avLst>
        </a:prstGeom>
        <a:solidFill>
          <a:schemeClr val="accent3">
            <a:hueOff val="-5297117"/>
            <a:satOff val="5898"/>
            <a:lumOff val="9559"/>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Bungee jumping or spelunking</a:t>
          </a:r>
        </a:p>
      </dsp:txBody>
      <dsp:txXfrm>
        <a:off x="4852107" y="922165"/>
        <a:ext cx="1046330" cy="898137"/>
      </dsp:txXfrm>
    </dsp:sp>
    <dsp:sp modelId="{3F8B7FD4-3335-4DEC-A183-8274CC2A5083}">
      <dsp:nvSpPr>
        <dsp:cNvPr id="0" name=""/>
        <dsp:cNvSpPr/>
      </dsp:nvSpPr>
      <dsp:spPr>
        <a:xfrm>
          <a:off x="5928646" y="1297200"/>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F4A0668-790A-4C48-B22E-BFE3091EDC4D}">
      <dsp:nvSpPr>
        <dsp:cNvPr id="0" name=""/>
        <dsp:cNvSpPr/>
      </dsp:nvSpPr>
      <dsp:spPr>
        <a:xfrm>
          <a:off x="5921174" y="1452155"/>
          <a:ext cx="1515824" cy="1301135"/>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93BCB45-ECB4-446F-8094-913EDF85D6D4}">
      <dsp:nvSpPr>
        <dsp:cNvPr id="0" name=""/>
        <dsp:cNvSpPr/>
      </dsp:nvSpPr>
      <dsp:spPr>
        <a:xfrm>
          <a:off x="6216307" y="1475768"/>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01A9F1D-F09B-4541-9873-13DFEDBFC732}">
      <dsp:nvSpPr>
        <dsp:cNvPr id="0" name=""/>
        <dsp:cNvSpPr/>
      </dsp:nvSpPr>
      <dsp:spPr>
        <a:xfrm>
          <a:off x="5921174" y="13773"/>
          <a:ext cx="1515824" cy="1301135"/>
        </a:xfrm>
        <a:prstGeom prst="hexagon">
          <a:avLst>
            <a:gd name="adj" fmla="val 25000"/>
            <a:gd name="vf" fmla="val 115470"/>
          </a:avLst>
        </a:prstGeom>
        <a:solidFill>
          <a:schemeClr val="accent3">
            <a:hueOff val="-7062823"/>
            <a:satOff val="7864"/>
            <a:lumOff val="12745"/>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dirty="0"/>
            <a:t>White water rafting</a:t>
          </a:r>
        </a:p>
      </dsp:txBody>
      <dsp:txXfrm>
        <a:off x="6155921" y="215272"/>
        <a:ext cx="1046330" cy="898137"/>
      </dsp:txXfrm>
    </dsp:sp>
    <dsp:sp modelId="{BDEFAA77-7B9B-4238-8975-FE5193617045}">
      <dsp:nvSpPr>
        <dsp:cNvPr id="0" name=""/>
        <dsp:cNvSpPr/>
      </dsp:nvSpPr>
      <dsp:spPr>
        <a:xfrm>
          <a:off x="7232460" y="597194"/>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128C453-EAD7-4CCF-8E87-D36B29654EE7}">
      <dsp:nvSpPr>
        <dsp:cNvPr id="0" name=""/>
        <dsp:cNvSpPr/>
      </dsp:nvSpPr>
      <dsp:spPr>
        <a:xfrm>
          <a:off x="7225923" y="739851"/>
          <a:ext cx="1515824" cy="1301135"/>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9DC1FF20-5441-436F-8398-B3B0681F11A2}">
      <dsp:nvSpPr>
        <dsp:cNvPr id="0" name=""/>
        <dsp:cNvSpPr/>
      </dsp:nvSpPr>
      <dsp:spPr>
        <a:xfrm>
          <a:off x="7527593" y="768875"/>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E0740EF-F5E1-4A3D-AAA4-78623A9A6062}">
      <dsp:nvSpPr>
        <dsp:cNvPr id="0" name=""/>
        <dsp:cNvSpPr/>
      </dsp:nvSpPr>
      <dsp:spPr>
        <a:xfrm>
          <a:off x="7225923" y="2176266"/>
          <a:ext cx="1515824" cy="1301135"/>
        </a:xfrm>
        <a:prstGeom prst="hexagon">
          <a:avLst>
            <a:gd name="adj" fmla="val 25000"/>
            <a:gd name="vf" fmla="val 115470"/>
          </a:avLst>
        </a:prstGeom>
        <a:solidFill>
          <a:schemeClr val="accent3">
            <a:hueOff val="-8828529"/>
            <a:satOff val="9829"/>
            <a:lumOff val="15931"/>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Parasailing</a:t>
          </a:r>
        </a:p>
      </dsp:txBody>
      <dsp:txXfrm>
        <a:off x="7460670" y="2377765"/>
        <a:ext cx="1046330" cy="898137"/>
      </dsp:txXfrm>
    </dsp:sp>
    <dsp:sp modelId="{C76BFC6F-653E-446B-A3E6-294C9C12E08D}">
      <dsp:nvSpPr>
        <dsp:cNvPr id="0" name=""/>
        <dsp:cNvSpPr/>
      </dsp:nvSpPr>
      <dsp:spPr>
        <a:xfrm>
          <a:off x="7525725" y="3316050"/>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8E254CF-ADFF-4FAC-9ED0-E4E5DF4F2A4B}">
      <dsp:nvSpPr>
        <dsp:cNvPr id="0" name=""/>
        <dsp:cNvSpPr/>
      </dsp:nvSpPr>
      <dsp:spPr>
        <a:xfrm>
          <a:off x="5921174" y="2888570"/>
          <a:ext cx="1515824" cy="1301135"/>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EF567A95-5951-4D9D-A0A3-B8AAB84BEDC0}">
      <dsp:nvSpPr>
        <dsp:cNvPr id="0" name=""/>
        <dsp:cNvSpPr/>
      </dsp:nvSpPr>
      <dsp:spPr>
        <a:xfrm>
          <a:off x="7244602" y="3459692"/>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7DE6D92-673E-435E-BB23-552FF0C49E30}">
      <dsp:nvSpPr>
        <dsp:cNvPr id="0" name=""/>
        <dsp:cNvSpPr/>
      </dsp:nvSpPr>
      <dsp:spPr>
        <a:xfrm>
          <a:off x="3312612" y="2880699"/>
          <a:ext cx="1515824" cy="1301135"/>
        </a:xfrm>
        <a:prstGeom prst="hexagon">
          <a:avLst>
            <a:gd name="adj" fmla="val 25000"/>
            <a:gd name="vf" fmla="val 115470"/>
          </a:avLst>
        </a:prstGeom>
        <a:solidFill>
          <a:schemeClr val="accent3">
            <a:hueOff val="-10594234"/>
            <a:satOff val="11795"/>
            <a:lumOff val="19118"/>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SCUBA diving</a:t>
          </a:r>
        </a:p>
      </dsp:txBody>
      <dsp:txXfrm>
        <a:off x="3547359" y="3082198"/>
        <a:ext cx="1046330" cy="898137"/>
      </dsp:txXfrm>
    </dsp:sp>
    <dsp:sp modelId="{C9232111-711C-4D01-8BEB-5088069A6319}">
      <dsp:nvSpPr>
        <dsp:cNvPr id="0" name=""/>
        <dsp:cNvSpPr/>
      </dsp:nvSpPr>
      <dsp:spPr>
        <a:xfrm>
          <a:off x="3355574" y="3457232"/>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1B67CC8-B566-4433-B21E-66E6CD0EAB3B}">
      <dsp:nvSpPr>
        <dsp:cNvPr id="0" name=""/>
        <dsp:cNvSpPr/>
      </dsp:nvSpPr>
      <dsp:spPr>
        <a:xfrm>
          <a:off x="2007863" y="3603825"/>
          <a:ext cx="1515824" cy="1301135"/>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15000" r="-15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9E5ACA2C-9DF5-43FB-ADAA-E5E25EED49FA}">
      <dsp:nvSpPr>
        <dsp:cNvPr id="0" name=""/>
        <dsp:cNvSpPr/>
      </dsp:nvSpPr>
      <dsp:spPr>
        <a:xfrm>
          <a:off x="3039894" y="3622026"/>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E318EC7E-27CF-478E-A16F-004092EB3B8B}">
      <dsp:nvSpPr>
        <dsp:cNvPr id="0" name=""/>
        <dsp:cNvSpPr/>
      </dsp:nvSpPr>
      <dsp:spPr>
        <a:xfrm>
          <a:off x="8523199" y="2905295"/>
          <a:ext cx="1515824" cy="1301135"/>
        </a:xfrm>
        <a:prstGeom prst="hexagon">
          <a:avLst>
            <a:gd name="adj" fmla="val 25000"/>
            <a:gd name="vf" fmla="val 115470"/>
          </a:avLst>
        </a:prstGeom>
        <a:solidFill>
          <a:schemeClr val="accent3">
            <a:hueOff val="-12359940"/>
            <a:satOff val="13761"/>
            <a:lumOff val="22304"/>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dirty="0"/>
            <a:t>Jet, Water, or Snow Skiing</a:t>
          </a:r>
        </a:p>
      </dsp:txBody>
      <dsp:txXfrm>
        <a:off x="8757946" y="3106794"/>
        <a:ext cx="1046330" cy="898137"/>
      </dsp:txXfrm>
    </dsp:sp>
    <dsp:sp modelId="{9D2C2E3E-D7B4-4A71-BB91-627359DAAE9C}">
      <dsp:nvSpPr>
        <dsp:cNvPr id="0" name=""/>
        <dsp:cNvSpPr/>
      </dsp:nvSpPr>
      <dsp:spPr>
        <a:xfrm>
          <a:off x="8823936" y="4045080"/>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20D4EE4-C86C-4703-B3A4-59E0FA2EB443}">
      <dsp:nvSpPr>
        <dsp:cNvPr id="0" name=""/>
        <dsp:cNvSpPr/>
      </dsp:nvSpPr>
      <dsp:spPr>
        <a:xfrm>
          <a:off x="7219385" y="3618091"/>
          <a:ext cx="1515824" cy="1301135"/>
        </a:xfrm>
        <a:prstGeom prst="hexagon">
          <a:avLst>
            <a:gd name="adj" fmla="val 25000"/>
            <a:gd name="vf" fmla="val 115470"/>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F19A74FC-7C8A-4F36-889D-D6055505C4A7}">
      <dsp:nvSpPr>
        <dsp:cNvPr id="0" name=""/>
        <dsp:cNvSpPr/>
      </dsp:nvSpPr>
      <dsp:spPr>
        <a:xfrm>
          <a:off x="8542812" y="4189213"/>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CEA87CF-C0BC-4E51-B1FB-411C31A4A8FC}">
      <dsp:nvSpPr>
        <dsp:cNvPr id="0" name=""/>
        <dsp:cNvSpPr/>
      </dsp:nvSpPr>
      <dsp:spPr>
        <a:xfrm>
          <a:off x="8528803" y="28039"/>
          <a:ext cx="1515824" cy="1301135"/>
        </a:xfrm>
        <a:prstGeom prst="hexagon">
          <a:avLst>
            <a:gd name="adj" fmla="val 25000"/>
            <a:gd name="vf" fmla="val 115470"/>
          </a:avLst>
        </a:prstGeom>
        <a:solidFill>
          <a:schemeClr val="accent3">
            <a:hueOff val="-14125646"/>
            <a:satOff val="15727"/>
            <a:lumOff val="2549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Surfing</a:t>
          </a:r>
        </a:p>
      </dsp:txBody>
      <dsp:txXfrm>
        <a:off x="8763550" y="229538"/>
        <a:ext cx="1046330" cy="898137"/>
      </dsp:txXfrm>
    </dsp:sp>
    <dsp:sp modelId="{D8902C65-13E0-4515-9046-9623EC3333C5}">
      <dsp:nvSpPr>
        <dsp:cNvPr id="0" name=""/>
        <dsp:cNvSpPr/>
      </dsp:nvSpPr>
      <dsp:spPr>
        <a:xfrm>
          <a:off x="9577645" y="1172251"/>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F9050C7-B78E-46BE-9EA1-E329E4E2D8D9}">
      <dsp:nvSpPr>
        <dsp:cNvPr id="0" name=""/>
        <dsp:cNvSpPr/>
      </dsp:nvSpPr>
      <dsp:spPr>
        <a:xfrm>
          <a:off x="8528803" y="1464453"/>
          <a:ext cx="1515824" cy="1301135"/>
        </a:xfrm>
        <a:prstGeom prst="hexagon">
          <a:avLst>
            <a:gd name="adj" fmla="val 25000"/>
            <a:gd name="vf" fmla="val 115470"/>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F984D64-17A0-4B14-85C3-49F613A8C21B}">
      <dsp:nvSpPr>
        <dsp:cNvPr id="0" name=""/>
        <dsp:cNvSpPr/>
      </dsp:nvSpPr>
      <dsp:spPr>
        <a:xfrm>
          <a:off x="9577645" y="1472324"/>
          <a:ext cx="176519" cy="152496"/>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0D4E8-5B24-4FC6-A928-9A53A60B5AFC}">
      <dsp:nvSpPr>
        <dsp:cNvPr id="0" name=""/>
        <dsp:cNvSpPr/>
      </dsp:nvSpPr>
      <dsp:spPr>
        <a:xfrm>
          <a:off x="4275" y="329312"/>
          <a:ext cx="2014256" cy="201425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084848-FC00-43AB-A9A6-021F38BC7553}">
      <dsp:nvSpPr>
        <dsp:cNvPr id="0" name=""/>
        <dsp:cNvSpPr/>
      </dsp:nvSpPr>
      <dsp:spPr>
        <a:xfrm>
          <a:off x="332177" y="1537867"/>
          <a:ext cx="2014256" cy="20142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Inform local authorities &amp; custom provider</a:t>
          </a:r>
          <a:endParaRPr lang="en-US" sz="2100" kern="1200" dirty="0"/>
        </a:p>
      </dsp:txBody>
      <dsp:txXfrm>
        <a:off x="391173" y="1596863"/>
        <a:ext cx="1896264" cy="1896264"/>
      </dsp:txXfrm>
    </dsp:sp>
    <dsp:sp modelId="{78467420-AAEE-42A0-BF5F-72524B8CC7F9}">
      <dsp:nvSpPr>
        <dsp:cNvPr id="0" name=""/>
        <dsp:cNvSpPr/>
      </dsp:nvSpPr>
      <dsp:spPr>
        <a:xfrm>
          <a:off x="2406522" y="1094442"/>
          <a:ext cx="387990" cy="483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406522" y="1191241"/>
        <a:ext cx="271593" cy="290399"/>
      </dsp:txXfrm>
    </dsp:sp>
    <dsp:sp modelId="{6EC5DCD9-F1E3-4821-BAE4-81C07AD489DF}">
      <dsp:nvSpPr>
        <dsp:cNvPr id="0" name=""/>
        <dsp:cNvSpPr/>
      </dsp:nvSpPr>
      <dsp:spPr>
        <a:xfrm>
          <a:off x="3127076" y="329312"/>
          <a:ext cx="2014256" cy="201425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D5CB6A-1F1B-453E-843F-C221E2A998F0}">
      <dsp:nvSpPr>
        <dsp:cNvPr id="0" name=""/>
        <dsp:cNvSpPr/>
      </dsp:nvSpPr>
      <dsp:spPr>
        <a:xfrm>
          <a:off x="3454978" y="1537867"/>
          <a:ext cx="2014256" cy="20142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Call On Call International</a:t>
          </a:r>
          <a:endParaRPr lang="en-US" sz="2100" kern="1200" dirty="0"/>
        </a:p>
        <a:p>
          <a:pPr marL="171450" lvl="1" indent="-171450" algn="l" defTabSz="711200" rtl="0">
            <a:lnSpc>
              <a:spcPct val="90000"/>
            </a:lnSpc>
            <a:spcBef>
              <a:spcPct val="0"/>
            </a:spcBef>
            <a:spcAft>
              <a:spcPct val="15000"/>
            </a:spcAft>
            <a:buChar char="•"/>
          </a:pPr>
          <a:r>
            <a:rPr lang="en-US" sz="1600" kern="1200"/>
            <a:t>+1-603-328-6396</a:t>
          </a:r>
          <a:endParaRPr lang="en-US" sz="1600" kern="1200" dirty="0"/>
        </a:p>
      </dsp:txBody>
      <dsp:txXfrm>
        <a:off x="3513974" y="1596863"/>
        <a:ext cx="1896264" cy="1896264"/>
      </dsp:txXfrm>
    </dsp:sp>
    <dsp:sp modelId="{B97E1C13-5876-4806-8FD9-9AB7C5B13987}">
      <dsp:nvSpPr>
        <dsp:cNvPr id="0" name=""/>
        <dsp:cNvSpPr/>
      </dsp:nvSpPr>
      <dsp:spPr>
        <a:xfrm>
          <a:off x="5529323" y="1094442"/>
          <a:ext cx="387990" cy="483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529323" y="1191241"/>
        <a:ext cx="271593" cy="290399"/>
      </dsp:txXfrm>
    </dsp:sp>
    <dsp:sp modelId="{667A0A9B-463C-400F-9111-455FEC6D1619}">
      <dsp:nvSpPr>
        <dsp:cNvPr id="0" name=""/>
        <dsp:cNvSpPr/>
      </dsp:nvSpPr>
      <dsp:spPr>
        <a:xfrm>
          <a:off x="6249877" y="329312"/>
          <a:ext cx="2014256" cy="2014256"/>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684" t="20135" r="-4470" b="4140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456D8-2B3A-4B58-B783-1D3BE3A364E4}">
      <dsp:nvSpPr>
        <dsp:cNvPr id="0" name=""/>
        <dsp:cNvSpPr/>
      </dsp:nvSpPr>
      <dsp:spPr>
        <a:xfrm>
          <a:off x="6577779" y="1537867"/>
          <a:ext cx="2014256" cy="20142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Study Abroad Emergency line</a:t>
          </a:r>
          <a:endParaRPr lang="en-US" sz="2100" kern="1200" dirty="0"/>
        </a:p>
        <a:p>
          <a:pPr marL="171450" lvl="1" indent="-171450" algn="l" defTabSz="711200" rtl="0">
            <a:lnSpc>
              <a:spcPct val="90000"/>
            </a:lnSpc>
            <a:spcBef>
              <a:spcPct val="0"/>
            </a:spcBef>
            <a:spcAft>
              <a:spcPct val="15000"/>
            </a:spcAft>
            <a:buChar char="•"/>
          </a:pPr>
          <a:r>
            <a:rPr lang="en-US" sz="1600" kern="1200"/>
            <a:t>+1-225-578-2421</a:t>
          </a:r>
          <a:endParaRPr lang="en-US" sz="1600" kern="1200" dirty="0"/>
        </a:p>
      </dsp:txBody>
      <dsp:txXfrm>
        <a:off x="6636775" y="1596863"/>
        <a:ext cx="1896264" cy="18962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5ECE1-B792-44DB-BF56-8167B862D737}">
      <dsp:nvSpPr>
        <dsp:cNvPr id="0" name=""/>
        <dsp:cNvSpPr/>
      </dsp:nvSpPr>
      <dsp:spPr>
        <a:xfrm>
          <a:off x="2004" y="0"/>
          <a:ext cx="2100807" cy="388143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a:t>Level 1</a:t>
          </a:r>
        </a:p>
        <a:p>
          <a:pPr marL="0" lvl="0" indent="0" algn="ctr" defTabSz="933450" rtl="0">
            <a:lnSpc>
              <a:spcPct val="90000"/>
            </a:lnSpc>
            <a:spcBef>
              <a:spcPct val="0"/>
            </a:spcBef>
            <a:spcAft>
              <a:spcPct val="35000"/>
            </a:spcAft>
            <a:buNone/>
          </a:pPr>
          <a:r>
            <a:rPr lang="en-US" sz="2100" kern="1200"/>
            <a:t>Exercise normal precautions</a:t>
          </a:r>
          <a:endParaRPr lang="en-US" sz="2100" kern="1200" dirty="0"/>
        </a:p>
      </dsp:txBody>
      <dsp:txXfrm>
        <a:off x="2004" y="1552574"/>
        <a:ext cx="2100807" cy="1552574"/>
      </dsp:txXfrm>
    </dsp:sp>
    <dsp:sp modelId="{BD5F8C96-F932-43E5-9D5F-010A7E4C86C2}">
      <dsp:nvSpPr>
        <dsp:cNvPr id="0" name=""/>
        <dsp:cNvSpPr/>
      </dsp:nvSpPr>
      <dsp:spPr>
        <a:xfrm>
          <a:off x="406148" y="232886"/>
          <a:ext cx="1292518" cy="12925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9DC8D1-61AA-442F-ABC3-538CFA8FDE9D}">
      <dsp:nvSpPr>
        <dsp:cNvPr id="0" name=""/>
        <dsp:cNvSpPr/>
      </dsp:nvSpPr>
      <dsp:spPr>
        <a:xfrm>
          <a:off x="2165836" y="0"/>
          <a:ext cx="2100807" cy="388143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a:t>Level 2</a:t>
          </a:r>
        </a:p>
        <a:p>
          <a:pPr marL="0" lvl="0" indent="0" algn="ctr" defTabSz="933450" rtl="0">
            <a:lnSpc>
              <a:spcPct val="90000"/>
            </a:lnSpc>
            <a:spcBef>
              <a:spcPct val="0"/>
            </a:spcBef>
            <a:spcAft>
              <a:spcPct val="35000"/>
            </a:spcAft>
            <a:buNone/>
          </a:pPr>
          <a:r>
            <a:rPr lang="en-US" sz="2100" kern="1200"/>
            <a:t>Exercise increased caution</a:t>
          </a:r>
          <a:endParaRPr lang="en-US" sz="2100" kern="1200" dirty="0"/>
        </a:p>
      </dsp:txBody>
      <dsp:txXfrm>
        <a:off x="2165836" y="1552574"/>
        <a:ext cx="2100807" cy="1552574"/>
      </dsp:txXfrm>
    </dsp:sp>
    <dsp:sp modelId="{69567330-749B-40F4-85FC-A71BDE237FBF}">
      <dsp:nvSpPr>
        <dsp:cNvPr id="0" name=""/>
        <dsp:cNvSpPr/>
      </dsp:nvSpPr>
      <dsp:spPr>
        <a:xfrm>
          <a:off x="2569980" y="232886"/>
          <a:ext cx="1292518" cy="1292518"/>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80" t="-602" r="-11420" b="602"/>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90202E-F6EA-4F03-B1F0-48AC61FC5142}">
      <dsp:nvSpPr>
        <dsp:cNvPr id="0" name=""/>
        <dsp:cNvSpPr/>
      </dsp:nvSpPr>
      <dsp:spPr>
        <a:xfrm>
          <a:off x="4329668" y="0"/>
          <a:ext cx="2100807" cy="388143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a:t>Level 3</a:t>
          </a:r>
        </a:p>
        <a:p>
          <a:pPr marL="0" lvl="0" indent="0" algn="ctr" defTabSz="933450" rtl="0">
            <a:lnSpc>
              <a:spcPct val="90000"/>
            </a:lnSpc>
            <a:spcBef>
              <a:spcPct val="0"/>
            </a:spcBef>
            <a:spcAft>
              <a:spcPct val="35000"/>
            </a:spcAft>
            <a:buNone/>
          </a:pPr>
          <a:r>
            <a:rPr lang="en-US" sz="2100" kern="1200"/>
            <a:t>Reconsider travel</a:t>
          </a:r>
          <a:endParaRPr lang="en-US" sz="2100" kern="1200" dirty="0"/>
        </a:p>
      </dsp:txBody>
      <dsp:txXfrm>
        <a:off x="4329668" y="1552574"/>
        <a:ext cx="2100807" cy="1552574"/>
      </dsp:txXfrm>
    </dsp:sp>
    <dsp:sp modelId="{0EAF0163-03EF-40FB-8980-965E14E2181E}">
      <dsp:nvSpPr>
        <dsp:cNvPr id="0" name=""/>
        <dsp:cNvSpPr/>
      </dsp:nvSpPr>
      <dsp:spPr>
        <a:xfrm>
          <a:off x="4733812" y="232886"/>
          <a:ext cx="1292518" cy="129251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FFF0E2-47C6-4EE6-ADE0-8EF4FB0D8BAC}">
      <dsp:nvSpPr>
        <dsp:cNvPr id="0" name=""/>
        <dsp:cNvSpPr/>
      </dsp:nvSpPr>
      <dsp:spPr>
        <a:xfrm>
          <a:off x="6493500" y="0"/>
          <a:ext cx="2100807" cy="388143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a:t>Level 4</a:t>
          </a:r>
        </a:p>
        <a:p>
          <a:pPr marL="0" lvl="0" indent="0" algn="ctr" defTabSz="933450" rtl="0">
            <a:lnSpc>
              <a:spcPct val="90000"/>
            </a:lnSpc>
            <a:spcBef>
              <a:spcPct val="0"/>
            </a:spcBef>
            <a:spcAft>
              <a:spcPct val="35000"/>
            </a:spcAft>
            <a:buNone/>
          </a:pPr>
          <a:r>
            <a:rPr lang="en-US" sz="2100" kern="1200"/>
            <a:t>Do not travel</a:t>
          </a:r>
          <a:endParaRPr lang="en-US" sz="2100" kern="1200" dirty="0"/>
        </a:p>
      </dsp:txBody>
      <dsp:txXfrm>
        <a:off x="6493500" y="1552574"/>
        <a:ext cx="2100807" cy="1552574"/>
      </dsp:txXfrm>
    </dsp:sp>
    <dsp:sp modelId="{CD8AFBE1-3B94-459D-BADE-47C7B5D16075}">
      <dsp:nvSpPr>
        <dsp:cNvPr id="0" name=""/>
        <dsp:cNvSpPr/>
      </dsp:nvSpPr>
      <dsp:spPr>
        <a:xfrm>
          <a:off x="6897644" y="232886"/>
          <a:ext cx="1292518" cy="129251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A5CE22-7FED-4178-952B-CA09B06CD585}">
      <dsp:nvSpPr>
        <dsp:cNvPr id="0" name=""/>
        <dsp:cNvSpPr/>
      </dsp:nvSpPr>
      <dsp:spPr>
        <a:xfrm>
          <a:off x="343852" y="3105149"/>
          <a:ext cx="7908607" cy="582215"/>
        </a:xfrm>
        <a:prstGeom prst="leftRight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5ABA94E-C277-E742-A3C0-4D1BBF551BF0}" type="datetimeFigureOut">
              <a:rPr lang="en-US" smtClean="0"/>
              <a:t>2/11/2025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0E0ED6B-D573-9740-85FE-58E13D67C034}" type="slidenum">
              <a:rPr lang="en-US" smtClean="0"/>
              <a:t>‹#›</a:t>
            </a:fld>
            <a:endParaRPr lang="en-US"/>
          </a:p>
        </p:txBody>
      </p:sp>
    </p:spTree>
    <p:extLst>
      <p:ext uri="{BB962C8B-B14F-4D97-AF65-F5344CB8AC3E}">
        <p14:creationId xmlns:p14="http://schemas.microsoft.com/office/powerpoint/2010/main" val="140030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90E0ED6B-D573-9740-85FE-58E13D67C034}" type="slidenum">
              <a:rPr lang="en-US">
                <a:solidFill>
                  <a:prstClr val="black"/>
                </a:solidFill>
                <a:latin typeface="Calibri" panose="020F0502020204030204"/>
              </a:rPr>
              <a:pPr defTabSz="93323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923652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026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ADDD58D7-01D6-D447-B76C-97EA90B3106B}" type="slidenum">
              <a:rPr lang="en-US" altLang="en-US">
                <a:solidFill>
                  <a:prstClr val="black"/>
                </a:solidFill>
                <a:latin typeface="Calibri" panose="020F0502020204030204"/>
              </a:rPr>
              <a:pPr defTabSz="933237">
                <a:defRPr/>
              </a:pPr>
              <a:t>22</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343353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5BB4D-E3BE-D330-7330-8F76BE667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01C94-BDF8-0BFC-4D4E-B2D5D39956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891298-649B-0388-17B8-0AF80B69D0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315041-9BB1-AB96-5FC1-71248B79FCB6}"/>
              </a:ext>
            </a:extLst>
          </p:cNvPr>
          <p:cNvSpPr>
            <a:spLocks noGrp="1"/>
          </p:cNvSpPr>
          <p:nvPr>
            <p:ph type="sldNum" sz="quarter" idx="10"/>
          </p:nvPr>
        </p:nvSpPr>
        <p:spPr/>
        <p:txBody>
          <a:bodyPr/>
          <a:lstStyle/>
          <a:p>
            <a:pPr defTabSz="933237">
              <a:defRPr/>
            </a:pPr>
            <a:fld id="{ADDD58D7-01D6-D447-B76C-97EA90B3106B}" type="slidenum">
              <a:rPr lang="en-US" altLang="en-US">
                <a:solidFill>
                  <a:prstClr val="black"/>
                </a:solidFill>
                <a:latin typeface="Calibri" panose="020F0502020204030204"/>
              </a:rPr>
              <a:pPr defTabSz="933237">
                <a:defRPr/>
              </a:pPr>
              <a:t>2</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370684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ADDD58D7-01D6-D447-B76C-97EA90B3106B}" type="slidenum">
              <a:rPr lang="en-US" altLang="en-US">
                <a:solidFill>
                  <a:prstClr val="black"/>
                </a:solidFill>
                <a:latin typeface="Calibri" panose="020F0502020204030204"/>
              </a:rPr>
              <a:pPr defTabSz="933237">
                <a:defRPr/>
              </a:pPr>
              <a:t>3</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204748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ADDD58D7-01D6-D447-B76C-97EA90B3106B}" type="slidenum">
              <a:rPr lang="en-US" altLang="en-US">
                <a:solidFill>
                  <a:prstClr val="black"/>
                </a:solidFill>
                <a:latin typeface="Calibri" panose="020F0502020204030204"/>
              </a:rPr>
              <a:pPr defTabSz="933237">
                <a:defRPr/>
              </a:pPr>
              <a:t>4</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17107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0345B-CB34-DCC5-F0E5-B28FF1180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FBADE-6A44-9315-6C60-898BB8F2D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EB633-E8AF-D71E-478E-FE2DE402E0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36A70C-89D0-692A-C418-A1E6D567BCE2}"/>
              </a:ext>
            </a:extLst>
          </p:cNvPr>
          <p:cNvSpPr>
            <a:spLocks noGrp="1"/>
          </p:cNvSpPr>
          <p:nvPr>
            <p:ph type="sldNum" sz="quarter" idx="10"/>
          </p:nvPr>
        </p:nvSpPr>
        <p:spPr/>
        <p:txBody>
          <a:bodyPr/>
          <a:lstStyle/>
          <a:p>
            <a:pPr defTabSz="933237">
              <a:defRPr/>
            </a:pPr>
            <a:fld id="{ADDD58D7-01D6-D447-B76C-97EA90B3106B}" type="slidenum">
              <a:rPr lang="en-US" altLang="en-US">
                <a:solidFill>
                  <a:prstClr val="black"/>
                </a:solidFill>
                <a:latin typeface="Calibri" panose="020F0502020204030204"/>
              </a:rPr>
              <a:pPr defTabSz="933237">
                <a:defRPr/>
              </a:pPr>
              <a:t>5</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3702637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68CD5-4BA4-AF41-55C1-DDB906621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ADF51-B184-9346-4952-803CE30E0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5F3B5-18AC-4896-D89E-2288BBC42C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CD2ED3-489E-F927-C8D7-F9D273369BEF}"/>
              </a:ext>
            </a:extLst>
          </p:cNvPr>
          <p:cNvSpPr>
            <a:spLocks noGrp="1"/>
          </p:cNvSpPr>
          <p:nvPr>
            <p:ph type="sldNum" sz="quarter" idx="10"/>
          </p:nvPr>
        </p:nvSpPr>
        <p:spPr/>
        <p:txBody>
          <a:bodyPr/>
          <a:lstStyle/>
          <a:p>
            <a:pPr defTabSz="933237">
              <a:defRPr/>
            </a:pPr>
            <a:fld id="{ADDD58D7-01D6-D447-B76C-97EA90B3106B}" type="slidenum">
              <a:rPr lang="en-US" altLang="en-US">
                <a:solidFill>
                  <a:prstClr val="black"/>
                </a:solidFill>
                <a:latin typeface="Calibri" panose="020F0502020204030204"/>
              </a:rPr>
              <a:pPr defTabSz="933237">
                <a:defRPr/>
              </a:pPr>
              <a:t>6</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351060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59885-0A81-EE5B-B482-457D0CC0A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399AD-391E-DEAF-17EB-C5931DE993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4A24A-D4AC-111B-E04B-640E1CCF23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25B5B9-E28F-A512-D73F-912A6C2A5DC8}"/>
              </a:ext>
            </a:extLst>
          </p:cNvPr>
          <p:cNvSpPr>
            <a:spLocks noGrp="1"/>
          </p:cNvSpPr>
          <p:nvPr>
            <p:ph type="sldNum" sz="quarter" idx="10"/>
          </p:nvPr>
        </p:nvSpPr>
        <p:spPr/>
        <p:txBody>
          <a:bodyPr/>
          <a:lstStyle/>
          <a:p>
            <a:pPr defTabSz="933237">
              <a:defRPr/>
            </a:pPr>
            <a:fld id="{ADDD58D7-01D6-D447-B76C-97EA90B3106B}" type="slidenum">
              <a:rPr lang="en-US" altLang="en-US">
                <a:solidFill>
                  <a:prstClr val="black"/>
                </a:solidFill>
                <a:latin typeface="Calibri" panose="020F0502020204030204"/>
              </a:rPr>
              <a:pPr defTabSz="933237">
                <a:defRPr/>
              </a:pPr>
              <a:t>7</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1800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B0432-CAB2-ACA4-A4EA-BE01EF1DE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9CD29-7DCF-8C37-27F3-7C8346605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3CE242-E97A-3DD1-456B-8D6B56925B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7C043E-B065-7A68-EDD7-B038F328DB66}"/>
              </a:ext>
            </a:extLst>
          </p:cNvPr>
          <p:cNvSpPr>
            <a:spLocks noGrp="1"/>
          </p:cNvSpPr>
          <p:nvPr>
            <p:ph type="sldNum" sz="quarter" idx="10"/>
          </p:nvPr>
        </p:nvSpPr>
        <p:spPr/>
        <p:txBody>
          <a:bodyPr/>
          <a:lstStyle/>
          <a:p>
            <a:pPr defTabSz="933237">
              <a:defRPr/>
            </a:pPr>
            <a:fld id="{ADDD58D7-01D6-D447-B76C-97EA90B3106B}" type="slidenum">
              <a:rPr lang="en-US" altLang="en-US">
                <a:solidFill>
                  <a:prstClr val="black"/>
                </a:solidFill>
                <a:latin typeface="Calibri" panose="020F0502020204030204"/>
              </a:rPr>
              <a:pPr defTabSz="933237">
                <a:defRPr/>
              </a:pPr>
              <a:t>8</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82468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E741C-4B1F-0A3C-9A68-81EBBBD10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6EAF1-192B-0FCE-80B1-2AD8DF17A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A5C20-B12C-99C2-2222-FADA59531F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0A0748-EAA2-BC23-A80F-ECAAC970BF2A}"/>
              </a:ext>
            </a:extLst>
          </p:cNvPr>
          <p:cNvSpPr>
            <a:spLocks noGrp="1"/>
          </p:cNvSpPr>
          <p:nvPr>
            <p:ph type="sldNum" sz="quarter" idx="10"/>
          </p:nvPr>
        </p:nvSpPr>
        <p:spPr/>
        <p:txBody>
          <a:bodyPr/>
          <a:lstStyle/>
          <a:p>
            <a:pPr defTabSz="933237">
              <a:defRPr/>
            </a:pPr>
            <a:fld id="{ADDD58D7-01D6-D447-B76C-97EA90B3106B}" type="slidenum">
              <a:rPr lang="en-US" altLang="en-US">
                <a:solidFill>
                  <a:prstClr val="black"/>
                </a:solidFill>
                <a:latin typeface="Calibri" panose="020F0502020204030204"/>
              </a:rPr>
              <a:pPr defTabSz="933237">
                <a:defRPr/>
              </a:pPr>
              <a:t>9</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56800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82B291-22E1-674E-AD02-D38BEE00B18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182394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82B291-22E1-674E-AD02-D38BEE00B18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81134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82B291-22E1-674E-AD02-D38BEE00B18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187708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82B291-22E1-674E-AD02-D38BEE00B18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1067468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2B291-22E1-674E-AD02-D38BEE00B18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2825356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67"/>
          </a:p>
        </p:txBody>
      </p:sp>
      <p:sp>
        <p:nvSpPr>
          <p:cNvPr id="2" name="Date Placeholder 1"/>
          <p:cNvSpPr>
            <a:spLocks noGrp="1"/>
          </p:cNvSpPr>
          <p:nvPr>
            <p:ph type="dt" sz="half" idx="10"/>
          </p:nvPr>
        </p:nvSpPr>
        <p:spPr/>
        <p:txBody>
          <a:bodyPr/>
          <a:lstStyle/>
          <a:p>
            <a:fld id="{1D8BD707-D9CF-40AE-B4C6-C98DA3205C09}" type="datetimeFigureOut">
              <a:rPr lang="en-US" smtClean="0"/>
              <a:pPr/>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4480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67"/>
          </a:p>
        </p:txBody>
      </p:sp>
      <p:sp>
        <p:nvSpPr>
          <p:cNvPr id="2" name="Title 1"/>
          <p:cNvSpPr>
            <a:spLocks noGrp="1"/>
          </p:cNvSpPr>
          <p:nvPr>
            <p:ph type="title"/>
          </p:nvPr>
        </p:nvSpPr>
        <p:spPr>
          <a:xfrm>
            <a:off x="664634" y="134471"/>
            <a:ext cx="10075084" cy="995083"/>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297582" y="228600"/>
            <a:ext cx="347879" cy="738664"/>
          </a:xfrm>
          <a:prstGeom prst="rect">
            <a:avLst/>
          </a:prstGeom>
          <a:noFill/>
        </p:spPr>
        <p:txBody>
          <a:bodyPr wrap="square" lIns="0" tIns="0" rIns="0" bIns="0" rtlCol="0">
            <a:spAutoFit/>
          </a:bodyPr>
          <a:lstStyle/>
          <a:p>
            <a:r>
              <a:rPr sz="4800" b="1">
                <a:solidFill>
                  <a:schemeClr val="accent1">
                    <a:lumMod val="60000"/>
                    <a:lumOff val="40000"/>
                  </a:schemeClr>
                </a:solidFill>
              </a:rPr>
              <a:t>+</a:t>
            </a:r>
          </a:p>
        </p:txBody>
      </p:sp>
      <p:sp>
        <p:nvSpPr>
          <p:cNvPr id="10" name="Text Placeholder 3"/>
          <p:cNvSpPr>
            <a:spLocks noGrp="1"/>
          </p:cNvSpPr>
          <p:nvPr>
            <p:ph type="body" sz="half" idx="2"/>
          </p:nvPr>
        </p:nvSpPr>
        <p:spPr>
          <a:xfrm>
            <a:off x="664691" y="1129554"/>
            <a:ext cx="10078613" cy="774700"/>
          </a:xfrm>
        </p:spPr>
        <p:txBody>
          <a:bodyPr vert="horz" lIns="91440" tIns="45720" rIns="91440" bIns="45720" rtlCol="0" anchor="t" anchorCtr="0">
            <a:noAutofit/>
          </a:bodyPr>
          <a:lstStyle>
            <a:lvl1pPr marL="0" indent="0">
              <a:buNone/>
              <a:defRPr kumimoji="0" sz="3200" b="0" i="0" u="none" strike="noStrike" kern="1200" cap="none" spc="0" normalizeH="0" baseline="0">
                <a:ln>
                  <a:noFill/>
                </a:ln>
                <a:solidFill>
                  <a:schemeClr val="accent3"/>
                </a:solidFill>
                <a:effectLst/>
                <a:uLnTx/>
                <a:uFillTx/>
                <a:latin typeface="+mj-lt"/>
                <a:ea typeface="+mj-ea"/>
                <a:cs typeface="+mj-cs"/>
              </a:defRPr>
            </a:lvl1pPr>
            <a:lvl2pPr marL="609630" indent="0">
              <a:buNone/>
              <a:defRPr sz="1600"/>
            </a:lvl2pPr>
            <a:lvl3pPr marL="1219261" indent="0">
              <a:buNone/>
              <a:defRPr sz="1333"/>
            </a:lvl3pPr>
            <a:lvl4pPr marL="1828891" indent="0">
              <a:buNone/>
              <a:defRPr sz="1200"/>
            </a:lvl4pPr>
            <a:lvl5pPr marL="2438522" indent="0">
              <a:buNone/>
              <a:defRPr sz="1200"/>
            </a:lvl5pPr>
            <a:lvl6pPr marL="3048152" indent="0">
              <a:buNone/>
              <a:defRPr sz="1200"/>
            </a:lvl6pPr>
            <a:lvl7pPr marL="3657783" indent="0">
              <a:buNone/>
              <a:defRPr sz="1200"/>
            </a:lvl7pPr>
            <a:lvl8pPr marL="4267413" indent="0">
              <a:buNone/>
              <a:defRPr sz="1200"/>
            </a:lvl8pPr>
            <a:lvl9pPr marL="4877044" indent="0">
              <a:buNone/>
              <a:defRPr sz="1200"/>
            </a:lvl9pPr>
          </a:lstStyle>
          <a:p>
            <a:pPr marL="0" marR="0" lvl="0" indent="0" algn="l" defTabSz="1219261"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2066064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9" y="228601"/>
            <a:ext cx="4601633" cy="6345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67"/>
          </a:p>
        </p:txBody>
      </p:sp>
      <p:sp>
        <p:nvSpPr>
          <p:cNvPr id="2" name="Title 1"/>
          <p:cNvSpPr>
            <a:spLocks noGrp="1"/>
          </p:cNvSpPr>
          <p:nvPr>
            <p:ph type="title"/>
          </p:nvPr>
        </p:nvSpPr>
        <p:spPr>
          <a:xfrm>
            <a:off x="507407" y="2571749"/>
            <a:ext cx="4340352" cy="1162051"/>
          </a:xfrm>
        </p:spPr>
        <p:txBody>
          <a:bodyPr anchor="b">
            <a:normAutofit/>
          </a:bodyPr>
          <a:lstStyle>
            <a:lvl1pPr algn="l">
              <a:defRPr sz="3467"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5558369" y="273052"/>
            <a:ext cx="6129865" cy="5853113"/>
          </a:xfrm>
        </p:spPr>
        <p:txBody>
          <a:bodyPr>
            <a:normAutofit/>
          </a:bodyPr>
          <a:lstStyle>
            <a:lvl1pPr>
              <a:defRPr sz="2400"/>
            </a:lvl1pPr>
            <a:lvl2pPr>
              <a:defRPr sz="2400"/>
            </a:lvl2pPr>
            <a:lvl3pPr>
              <a:defRPr sz="2400"/>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08124" y="3733801"/>
            <a:ext cx="4340352" cy="2392363"/>
          </a:xfrm>
        </p:spPr>
        <p:txBody>
          <a:bodyPr/>
          <a:lstStyle>
            <a:lvl1pPr marL="0" indent="0">
              <a:spcBef>
                <a:spcPts val="800"/>
              </a:spcBef>
              <a:buNone/>
              <a:defRPr sz="1867">
                <a:solidFill>
                  <a:schemeClr val="bg1"/>
                </a:solidFill>
              </a:defRPr>
            </a:lvl1pPr>
            <a:lvl2pPr marL="609630" indent="0">
              <a:buNone/>
              <a:defRPr sz="1600"/>
            </a:lvl2pPr>
            <a:lvl3pPr marL="1219261" indent="0">
              <a:buNone/>
              <a:defRPr sz="1333"/>
            </a:lvl3pPr>
            <a:lvl4pPr marL="1828891" indent="0">
              <a:buNone/>
              <a:defRPr sz="1200"/>
            </a:lvl4pPr>
            <a:lvl5pPr marL="2438522" indent="0">
              <a:buNone/>
              <a:defRPr sz="1200"/>
            </a:lvl5pPr>
            <a:lvl6pPr marL="3048152" indent="0">
              <a:buNone/>
              <a:defRPr sz="1200"/>
            </a:lvl6pPr>
            <a:lvl7pPr marL="3657783" indent="0">
              <a:buNone/>
              <a:defRPr sz="1200"/>
            </a:lvl7pPr>
            <a:lvl8pPr marL="4267413" indent="0">
              <a:buNone/>
              <a:defRPr sz="1200"/>
            </a:lvl8pPr>
            <a:lvl9pPr marL="4877044" indent="0">
              <a:buNone/>
              <a:defRPr sz="12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a:xfrm>
            <a:off x="5145742" y="6423586"/>
            <a:ext cx="4422588" cy="365125"/>
          </a:xfrm>
        </p:spPr>
        <p:txBody>
          <a:bodyPr/>
          <a:lstStyle/>
          <a:p>
            <a:endParaRPr lang="en-US"/>
          </a:p>
        </p:txBody>
      </p:sp>
      <p:sp>
        <p:nvSpPr>
          <p:cNvPr id="9" name="TextBox 8"/>
          <p:cNvSpPr txBox="1"/>
          <p:nvPr/>
        </p:nvSpPr>
        <p:spPr>
          <a:xfrm>
            <a:off x="566523" y="174813"/>
            <a:ext cx="551079" cy="1107995"/>
          </a:xfrm>
          <a:prstGeom prst="rect">
            <a:avLst/>
          </a:prstGeom>
          <a:noFill/>
        </p:spPr>
        <p:txBody>
          <a:bodyPr wrap="square" lIns="0" tIns="0" rIns="0" bIns="0" rtlCol="0">
            <a:spAutoFit/>
          </a:bodyPr>
          <a:lstStyle/>
          <a:p>
            <a:r>
              <a:rPr sz="7200" b="1">
                <a:solidFill>
                  <a:schemeClr val="accent1">
                    <a:lumMod val="60000"/>
                    <a:lumOff val="40000"/>
                  </a:schemeClr>
                </a:solidFill>
              </a:rPr>
              <a:t>+</a:t>
            </a:r>
          </a:p>
        </p:txBody>
      </p:sp>
    </p:spTree>
    <p:extLst>
      <p:ext uri="{BB962C8B-B14F-4D97-AF65-F5344CB8AC3E}">
        <p14:creationId xmlns:p14="http://schemas.microsoft.com/office/powerpoint/2010/main" val="2154060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1"/>
            <a:ext cx="10934573" cy="6345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67"/>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4267"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400"/>
              </a:spcBef>
              <a:buNone/>
              <a:defRPr sz="1867" cap="none" baseline="0">
                <a:solidFill>
                  <a:schemeClr val="bg1"/>
                </a:solidFill>
              </a:defRPr>
            </a:lvl1pPr>
            <a:lvl2pPr marL="609630" indent="0">
              <a:buNone/>
              <a:defRPr sz="2400">
                <a:solidFill>
                  <a:schemeClr val="tx1">
                    <a:tint val="75000"/>
                  </a:schemeClr>
                </a:solidFill>
              </a:defRPr>
            </a:lvl2pPr>
            <a:lvl3pPr marL="1219261" indent="0">
              <a:buNone/>
              <a:defRPr sz="2133">
                <a:solidFill>
                  <a:schemeClr val="tx1">
                    <a:tint val="75000"/>
                  </a:schemeClr>
                </a:solidFill>
              </a:defRPr>
            </a:lvl3pPr>
            <a:lvl4pPr marL="1828891" indent="0">
              <a:buNone/>
              <a:defRPr sz="1867">
                <a:solidFill>
                  <a:schemeClr val="tx1">
                    <a:tint val="75000"/>
                  </a:schemeClr>
                </a:solidFill>
              </a:defRPr>
            </a:lvl4pPr>
            <a:lvl5pPr marL="2438522" indent="0">
              <a:buNone/>
              <a:defRPr sz="1867">
                <a:solidFill>
                  <a:schemeClr val="tx1">
                    <a:tint val="75000"/>
                  </a:schemeClr>
                </a:solidFill>
              </a:defRPr>
            </a:lvl5pPr>
            <a:lvl6pPr marL="3048152" indent="0">
              <a:buNone/>
              <a:defRPr sz="1867">
                <a:solidFill>
                  <a:schemeClr val="tx1">
                    <a:tint val="75000"/>
                  </a:schemeClr>
                </a:solidFill>
              </a:defRPr>
            </a:lvl6pPr>
            <a:lvl7pPr marL="3657783" indent="0">
              <a:buNone/>
              <a:defRPr sz="1867">
                <a:solidFill>
                  <a:schemeClr val="tx1">
                    <a:tint val="75000"/>
                  </a:schemeClr>
                </a:solidFill>
              </a:defRPr>
            </a:lvl7pPr>
            <a:lvl8pPr marL="4267413" indent="0">
              <a:buNone/>
              <a:defRPr sz="1867">
                <a:solidFill>
                  <a:schemeClr val="tx1">
                    <a:tint val="75000"/>
                  </a:schemeClr>
                </a:solidFill>
              </a:defRPr>
            </a:lvl8pPr>
            <a:lvl9pPr marL="4877044"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1074400" y="6248775"/>
            <a:ext cx="738717" cy="365125"/>
          </a:xfrm>
        </p:spPr>
        <p:txBody>
          <a:bodyPr/>
          <a:lstStyle/>
          <a:p>
            <a:fld id="{B6F15528-21DE-4FAA-801E-634DDDAF4B2B}" type="slidenum">
              <a:rPr lang="en-US" smtClean="0"/>
              <a:pPr/>
              <a:t>‹#›</a:t>
            </a:fld>
            <a:endParaRPr lang="en-US"/>
          </a:p>
        </p:txBody>
      </p:sp>
      <p:sp>
        <p:nvSpPr>
          <p:cNvPr id="8" name="TextBox 7"/>
          <p:cNvSpPr txBox="1"/>
          <p:nvPr/>
        </p:nvSpPr>
        <p:spPr>
          <a:xfrm>
            <a:off x="2671485" y="3110755"/>
            <a:ext cx="347879" cy="820737"/>
          </a:xfrm>
          <a:prstGeom prst="rect">
            <a:avLst/>
          </a:prstGeom>
          <a:noFill/>
        </p:spPr>
        <p:txBody>
          <a:bodyPr wrap="square" lIns="0" tIns="0" rIns="0" bIns="0" rtlCol="0">
            <a:spAutoFit/>
          </a:bodyPr>
          <a:lstStyle/>
          <a:p>
            <a:r>
              <a:rPr sz="5334" b="1">
                <a:solidFill>
                  <a:schemeClr val="accent1">
                    <a:lumMod val="60000"/>
                    <a:lumOff val="40000"/>
                  </a:schemeClr>
                </a:solidFill>
              </a:rPr>
              <a:t>+</a:t>
            </a:r>
          </a:p>
        </p:txBody>
      </p:sp>
      <p:sp>
        <p:nvSpPr>
          <p:cNvPr id="9" name="Rectangle 8"/>
          <p:cNvSpPr/>
          <p:nvPr/>
        </p:nvSpPr>
        <p:spPr>
          <a:xfrm>
            <a:off x="381002" y="228601"/>
            <a:ext cx="283633" cy="63452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67"/>
          </a:p>
        </p:txBody>
      </p:sp>
    </p:spTree>
    <p:extLst>
      <p:ext uri="{BB962C8B-B14F-4D97-AF65-F5344CB8AC3E}">
        <p14:creationId xmlns:p14="http://schemas.microsoft.com/office/powerpoint/2010/main" val="3020398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2" y="282575"/>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67"/>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297582" y="228600"/>
            <a:ext cx="347879" cy="738664"/>
          </a:xfrm>
          <a:prstGeom prst="rect">
            <a:avLst/>
          </a:prstGeom>
          <a:noFill/>
        </p:spPr>
        <p:txBody>
          <a:bodyPr wrap="square" lIns="0" tIns="0" rIns="0" bIns="0" rtlCol="0">
            <a:spAutoFit/>
          </a:bodyPr>
          <a:lstStyle/>
          <a:p>
            <a:r>
              <a:rPr sz="4800" b="1">
                <a:solidFill>
                  <a:schemeClr val="accent1">
                    <a:lumMod val="60000"/>
                    <a:lumOff val="40000"/>
                  </a:schemeClr>
                </a:solidFill>
              </a:rPr>
              <a:t>+</a:t>
            </a:r>
          </a:p>
        </p:txBody>
      </p:sp>
      <p:sp>
        <p:nvSpPr>
          <p:cNvPr id="10" name="Rectangle 9"/>
          <p:cNvSpPr/>
          <p:nvPr/>
        </p:nvSpPr>
        <p:spPr>
          <a:xfrm>
            <a:off x="10757647" y="282575"/>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67"/>
          </a:p>
        </p:txBody>
      </p:sp>
    </p:spTree>
    <p:extLst>
      <p:ext uri="{BB962C8B-B14F-4D97-AF65-F5344CB8AC3E}">
        <p14:creationId xmlns:p14="http://schemas.microsoft.com/office/powerpoint/2010/main" val="3315709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F34A1-9D9C-A0A4-BBDF-7171753FB1C8}"/>
              </a:ext>
            </a:extLst>
          </p:cNvPr>
          <p:cNvSpPr>
            <a:spLocks noGrp="1"/>
          </p:cNvSpPr>
          <p:nvPr>
            <p:ph type="dt" sz="half" idx="10"/>
          </p:nvPr>
        </p:nvSpPr>
        <p:spPr/>
        <p:txBody>
          <a:bodyPr/>
          <a:lstStyle/>
          <a:p>
            <a:fld id="{AA4730EA-4170-48C1-8B6D-9669F9421777}" type="datetimeFigureOut">
              <a:rPr lang="en-US" smtClean="0"/>
              <a:t>2/11/2025</a:t>
            </a:fld>
            <a:endParaRPr lang="en-US"/>
          </a:p>
        </p:txBody>
      </p:sp>
      <p:sp>
        <p:nvSpPr>
          <p:cNvPr id="3" name="Footer Placeholder 2">
            <a:extLst>
              <a:ext uri="{FF2B5EF4-FFF2-40B4-BE49-F238E27FC236}">
                <a16:creationId xmlns:a16="http://schemas.microsoft.com/office/drawing/2014/main" id="{F2310462-E61D-33E8-C834-7A73F69B98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839454-87BA-44F1-3928-33FDE693B554}"/>
              </a:ext>
            </a:extLst>
          </p:cNvPr>
          <p:cNvSpPr>
            <a:spLocks noGrp="1"/>
          </p:cNvSpPr>
          <p:nvPr>
            <p:ph type="sldNum" sz="quarter" idx="12"/>
          </p:nvPr>
        </p:nvSpPr>
        <p:spPr/>
        <p:txBody>
          <a:bodyPr/>
          <a:lstStyle/>
          <a:p>
            <a:fld id="{CF2B784F-C733-4748-A67B-126480037385}" type="slidenum">
              <a:rPr lang="en-US" smtClean="0"/>
              <a:t>‹#›</a:t>
            </a:fld>
            <a:endParaRPr lang="en-US"/>
          </a:p>
        </p:txBody>
      </p:sp>
    </p:spTree>
    <p:extLst>
      <p:ext uri="{BB962C8B-B14F-4D97-AF65-F5344CB8AC3E}">
        <p14:creationId xmlns:p14="http://schemas.microsoft.com/office/powerpoint/2010/main" val="61790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82B291-22E1-674E-AD02-D38BEE00B18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180007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82B291-22E1-674E-AD02-D38BEE00B18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3213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82B291-22E1-674E-AD02-D38BEE00B180}"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101833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82B291-22E1-674E-AD02-D38BEE00B180}"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177828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82B291-22E1-674E-AD02-D38BEE00B180}"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113587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2B291-22E1-674E-AD02-D38BEE00B180}"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1728013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82B291-22E1-674E-AD02-D38BEE00B180}"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14566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82B291-22E1-674E-AD02-D38BEE00B180}"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7339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2B291-22E1-674E-AD02-D38BEE00B180}" type="datetimeFigureOut">
              <a:rPr lang="en-US" smtClean="0"/>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7BC3B-4BDB-E047-BDF3-4E331D33B968}" type="slidenum">
              <a:rPr lang="en-US" smtClean="0"/>
              <a:t>‹#›</a:t>
            </a:fld>
            <a:endParaRPr lang="en-US"/>
          </a:p>
        </p:txBody>
      </p:sp>
    </p:spTree>
    <p:extLst>
      <p:ext uri="{BB962C8B-B14F-4D97-AF65-F5344CB8AC3E}">
        <p14:creationId xmlns:p14="http://schemas.microsoft.com/office/powerpoint/2010/main" val="1466305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99"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2B291-22E1-674E-AD02-D38BEE00B180}" type="datetimeFigureOut">
              <a:rPr lang="en-US" smtClean="0"/>
              <a:t>2/11/2025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7BC3B-4BDB-E047-BDF3-4E331D33B968}" type="slidenum">
              <a:rPr lang="en-US" smtClean="0"/>
              <a:t>‹#›</a:t>
            </a:fld>
            <a:endParaRPr lang="en-US" dirty="0"/>
          </a:p>
        </p:txBody>
      </p:sp>
    </p:spTree>
    <p:extLst>
      <p:ext uri="{BB962C8B-B14F-4D97-AF65-F5344CB8AC3E}">
        <p14:creationId xmlns:p14="http://schemas.microsoft.com/office/powerpoint/2010/main" val="3132839671"/>
      </p:ext>
    </p:extLst>
  </p:cSld>
  <p:clrMap bg1="lt1" tx1="dk1" bg2="lt2" tx2="dk2" accent1="accent1" accent2="accent2" accent3="accent3" accent4="accent4" accent5="accent5" accent6="accent6" hlink="hlink" folHlink="folHlink"/>
  <p:sldLayoutIdLst>
    <p:sldLayoutId id="2147483672"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4" y="484093"/>
            <a:ext cx="10075084" cy="1116107"/>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664634" y="1981201"/>
            <a:ext cx="10075084"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467">
                <a:solidFill>
                  <a:schemeClr val="tx1">
                    <a:lumMod val="65000"/>
                    <a:lumOff val="35000"/>
                  </a:schemeClr>
                </a:solidFill>
              </a:defRPr>
            </a:lvl1pPr>
          </a:lstStyle>
          <a:p>
            <a:fld id="{1D8BD707-D9CF-40AE-B4C6-C98DA3205C09}" type="datetimeFigureOut">
              <a:rPr lang="en-US" smtClean="0"/>
              <a:pPr/>
              <a:t>2/11/2025</a:t>
            </a:fld>
            <a:endParaRPr lang="en-US"/>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467">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867">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95279411"/>
      </p:ext>
    </p:extLst>
  </p:cSld>
  <p:clrMap bg1="lt1" tx1="dk1" bg2="lt2" tx2="dk2" accent1="accent1" accent2="accent2" accent3="accent3" accent4="accent4" accent5="accent5" accent6="accent6" hlink="hlink" folHlink="folHlink"/>
  <p:sldLayoutIdLst>
    <p:sldLayoutId id="2147483696" r:id="rId1"/>
    <p:sldLayoutId id="2147483687" r:id="rId2"/>
    <p:sldLayoutId id="2147483697" r:id="rId3"/>
    <p:sldLayoutId id="2147483689" r:id="rId4"/>
    <p:sldLayoutId id="2147483686" r:id="rId5"/>
  </p:sldLayoutIdLst>
  <p:txStyles>
    <p:titleStyle>
      <a:lvl1pPr algn="l" defTabSz="1828800" rtl="0" eaLnBrk="1" latinLnBrk="0" hangingPunct="1">
        <a:spcBef>
          <a:spcPct val="0"/>
        </a:spcBef>
        <a:buNone/>
        <a:defRPr sz="7200" b="0" kern="1200">
          <a:solidFill>
            <a:schemeClr val="accent1"/>
          </a:solidFill>
          <a:latin typeface="+mj-lt"/>
          <a:ea typeface="+mj-ea"/>
          <a:cs typeface="+mj-cs"/>
        </a:defRPr>
      </a:lvl1pPr>
    </p:titleStyle>
    <p:bodyStyle>
      <a:lvl1pPr marL="457200" indent="-457200" algn="l" defTabSz="1828800" rtl="0" eaLnBrk="1" latinLnBrk="0" hangingPunct="1">
        <a:lnSpc>
          <a:spcPct val="120000"/>
        </a:lnSpc>
        <a:spcBef>
          <a:spcPts val="4000"/>
        </a:spcBef>
        <a:buClr>
          <a:schemeClr val="accent1"/>
        </a:buClr>
        <a:buSzPct val="75000"/>
        <a:buFont typeface="Wingdings" pitchFamily="2" charset="2"/>
        <a:buChar char="n"/>
        <a:defRPr sz="4000" b="0" i="0" kern="1200">
          <a:solidFill>
            <a:schemeClr val="tx1">
              <a:lumMod val="65000"/>
              <a:lumOff val="35000"/>
            </a:schemeClr>
          </a:solidFill>
          <a:latin typeface="Arial"/>
          <a:ea typeface="+mn-ea"/>
          <a:cs typeface="Arial"/>
        </a:defRPr>
      </a:lvl1pPr>
      <a:lvl2pPr marL="914400" indent="-457200" algn="l" defTabSz="1828800" rtl="0" eaLnBrk="1" latinLnBrk="0" hangingPunct="1">
        <a:lnSpc>
          <a:spcPct val="120000"/>
        </a:lnSpc>
        <a:spcBef>
          <a:spcPts val="1200"/>
        </a:spcBef>
        <a:buClr>
          <a:schemeClr val="accent1">
            <a:lumMod val="60000"/>
            <a:lumOff val="40000"/>
          </a:schemeClr>
        </a:buClr>
        <a:buSzPct val="75000"/>
        <a:buFont typeface="Wingdings" pitchFamily="2" charset="2"/>
        <a:buChar char="n"/>
        <a:defRPr sz="3600" b="0" i="0" kern="1200">
          <a:solidFill>
            <a:schemeClr val="tx1">
              <a:lumMod val="65000"/>
              <a:lumOff val="35000"/>
            </a:schemeClr>
          </a:solidFill>
          <a:latin typeface="Arial"/>
          <a:ea typeface="+mn-ea"/>
          <a:cs typeface="Arial"/>
        </a:defRPr>
      </a:lvl2pPr>
      <a:lvl3pPr marL="1371600" indent="-457200" algn="l" defTabSz="1828800" rtl="0" eaLnBrk="1" latinLnBrk="0" hangingPunct="1">
        <a:lnSpc>
          <a:spcPct val="120000"/>
        </a:lnSpc>
        <a:spcBef>
          <a:spcPts val="1200"/>
        </a:spcBef>
        <a:buClr>
          <a:schemeClr val="accent1"/>
        </a:buClr>
        <a:buSzPct val="75000"/>
        <a:buFont typeface="Wingdings" pitchFamily="2" charset="2"/>
        <a:buChar char="n"/>
        <a:defRPr sz="3600" b="0" i="0" kern="1200">
          <a:solidFill>
            <a:schemeClr val="tx1">
              <a:lumMod val="65000"/>
              <a:lumOff val="35000"/>
            </a:schemeClr>
          </a:solidFill>
          <a:latin typeface="Arial"/>
          <a:ea typeface="+mn-ea"/>
          <a:cs typeface="Arial"/>
        </a:defRPr>
      </a:lvl3pPr>
      <a:lvl4pPr marL="1828800" indent="-457200" algn="l" defTabSz="1828800" rtl="0" eaLnBrk="1" latinLnBrk="0" hangingPunct="1">
        <a:lnSpc>
          <a:spcPct val="120000"/>
        </a:lnSpc>
        <a:spcBef>
          <a:spcPts val="1200"/>
        </a:spcBef>
        <a:buClr>
          <a:schemeClr val="accent1">
            <a:lumMod val="60000"/>
            <a:lumOff val="40000"/>
          </a:schemeClr>
        </a:buClr>
        <a:buSzPct val="75000"/>
        <a:buFont typeface="Wingdings" pitchFamily="2" charset="2"/>
        <a:buChar char="n"/>
        <a:defRPr sz="3600" b="0" i="0" kern="1200">
          <a:solidFill>
            <a:schemeClr val="tx1">
              <a:lumMod val="65000"/>
              <a:lumOff val="35000"/>
            </a:schemeClr>
          </a:solidFill>
          <a:latin typeface="Arial"/>
          <a:ea typeface="+mn-ea"/>
          <a:cs typeface="Arial"/>
        </a:defRPr>
      </a:lvl4pPr>
      <a:lvl5pPr marL="2286000" indent="-457200" algn="l" defTabSz="1828800" rtl="0" eaLnBrk="1" latinLnBrk="0" hangingPunct="1">
        <a:lnSpc>
          <a:spcPct val="120000"/>
        </a:lnSpc>
        <a:spcBef>
          <a:spcPts val="1200"/>
        </a:spcBef>
        <a:buClr>
          <a:schemeClr val="accent1"/>
        </a:buClr>
        <a:buSzPct val="75000"/>
        <a:buFont typeface="Wingdings" pitchFamily="2" charset="2"/>
        <a:buChar char="n"/>
        <a:defRPr sz="3600" b="0" i="0" kern="1200">
          <a:solidFill>
            <a:schemeClr val="tx1">
              <a:lumMod val="65000"/>
              <a:lumOff val="35000"/>
            </a:schemeClr>
          </a:solidFill>
          <a:latin typeface="Arial"/>
          <a:ea typeface="+mn-ea"/>
          <a:cs typeface="Arial"/>
        </a:defRPr>
      </a:lvl5pPr>
      <a:lvl6pPr marL="2755900" indent="-457200" algn="l" defTabSz="1828800" rtl="0" eaLnBrk="1" latinLnBrk="0" hangingPunct="1">
        <a:spcBef>
          <a:spcPct val="20000"/>
        </a:spcBef>
        <a:buClr>
          <a:schemeClr val="accent1">
            <a:lumMod val="60000"/>
            <a:lumOff val="40000"/>
          </a:schemeClr>
        </a:buClr>
        <a:buSzPct val="75000"/>
        <a:buFont typeface="Wingdings" pitchFamily="2" charset="2"/>
        <a:buChar char=""/>
        <a:defRPr lang="en-US" sz="3600" kern="1200" dirty="0" smtClean="0">
          <a:solidFill>
            <a:schemeClr val="tx1">
              <a:lumMod val="65000"/>
              <a:lumOff val="35000"/>
            </a:schemeClr>
          </a:solidFill>
          <a:latin typeface="+mn-lt"/>
          <a:ea typeface="+mn-ea"/>
          <a:cs typeface="+mn-cs"/>
        </a:defRPr>
      </a:lvl6pPr>
      <a:lvl7pPr marL="3206750" indent="-457200" algn="l" defTabSz="1828800" rtl="0" eaLnBrk="1" latinLnBrk="0" hangingPunct="1">
        <a:spcBef>
          <a:spcPct val="20000"/>
        </a:spcBef>
        <a:buClr>
          <a:schemeClr val="accent1"/>
        </a:buClr>
        <a:buSzPct val="75000"/>
        <a:buFont typeface="Wingdings" pitchFamily="2" charset="2"/>
        <a:buChar char=""/>
        <a:defRPr lang="en-US" sz="3600" kern="1200" baseline="0" dirty="0" smtClean="0">
          <a:solidFill>
            <a:schemeClr val="tx1">
              <a:lumMod val="65000"/>
              <a:lumOff val="35000"/>
            </a:schemeClr>
          </a:solidFill>
          <a:latin typeface="+mn-lt"/>
          <a:ea typeface="+mn-ea"/>
          <a:cs typeface="+mn-cs"/>
        </a:defRPr>
      </a:lvl7pPr>
      <a:lvl8pPr marL="3660776" indent="-457200" algn="l" defTabSz="1828800" rtl="0" eaLnBrk="1" latinLnBrk="0" hangingPunct="1">
        <a:spcBef>
          <a:spcPct val="20000"/>
        </a:spcBef>
        <a:buClr>
          <a:schemeClr val="accent1">
            <a:lumMod val="60000"/>
            <a:lumOff val="40000"/>
          </a:schemeClr>
        </a:buClr>
        <a:buSzPct val="75000"/>
        <a:buFont typeface="Wingdings" pitchFamily="2" charset="2"/>
        <a:buChar char=""/>
        <a:defRPr lang="en-US" sz="3600" kern="1200" baseline="0" dirty="0" smtClean="0">
          <a:solidFill>
            <a:schemeClr val="tx1">
              <a:lumMod val="65000"/>
              <a:lumOff val="35000"/>
            </a:schemeClr>
          </a:solidFill>
          <a:latin typeface="+mn-lt"/>
          <a:ea typeface="+mn-ea"/>
          <a:cs typeface="+mn-cs"/>
        </a:defRPr>
      </a:lvl8pPr>
      <a:lvl9pPr marL="4114800" indent="-457200" algn="l" defTabSz="1828800" rtl="0" eaLnBrk="1" latinLnBrk="0" hangingPunct="1">
        <a:spcBef>
          <a:spcPct val="20000"/>
        </a:spcBef>
        <a:buClr>
          <a:schemeClr val="accent1"/>
        </a:buClr>
        <a:buSzPct val="75000"/>
        <a:buFont typeface="Wingdings" pitchFamily="2" charset="2"/>
        <a:buChar char=""/>
        <a:defRPr lang="en-US" sz="3600" kern="1200" baseline="0" dirty="0">
          <a:solidFill>
            <a:schemeClr val="tx1">
              <a:lumMod val="65000"/>
              <a:lumOff val="35000"/>
            </a:schemeClr>
          </a:solidFill>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9A90DC-49A6-1474-0CDC-3558FFC492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322E71-A4C1-97B8-EB92-72F49C56A7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8BC66-9375-0436-72E8-9DE863DAE4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4730EA-4170-48C1-8B6D-9669F9421777}" type="datetimeFigureOut">
              <a:rPr lang="en-US" smtClean="0"/>
              <a:t>2/11/2025</a:t>
            </a:fld>
            <a:endParaRPr lang="en-US"/>
          </a:p>
        </p:txBody>
      </p:sp>
      <p:sp>
        <p:nvSpPr>
          <p:cNvPr id="5" name="Footer Placeholder 4">
            <a:extLst>
              <a:ext uri="{FF2B5EF4-FFF2-40B4-BE49-F238E27FC236}">
                <a16:creationId xmlns:a16="http://schemas.microsoft.com/office/drawing/2014/main" id="{209BE9D6-6F9E-69AD-ECA7-F405511AC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C330015-5884-76EB-1B36-06A61AF7D1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2B784F-C733-4748-A67B-126480037385}" type="slidenum">
              <a:rPr lang="en-US" smtClean="0"/>
              <a:t>‹#›</a:t>
            </a:fld>
            <a:endParaRPr lang="en-US"/>
          </a:p>
        </p:txBody>
      </p:sp>
    </p:spTree>
    <p:extLst>
      <p:ext uri="{BB962C8B-B14F-4D97-AF65-F5344CB8AC3E}">
        <p14:creationId xmlns:p14="http://schemas.microsoft.com/office/powerpoint/2010/main" val="3217018821"/>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em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www.lsu.edu/administration/ofa/oas/acctpay/pdfs/as516.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mailto:tmbaisden@lsu.edu" TargetMode="External"/><Relationship Id="rId2" Type="http://schemas.openxmlformats.org/officeDocument/2006/relationships/hyperlink" Target="mailto:trips@oncallinternational.com?subjec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hyperlink" Target="mailto:ashleyneyer@lsu.edu" TargetMode="External"/><Relationship Id="rId3" Type="http://schemas.openxmlformats.org/officeDocument/2006/relationships/image" Target="../media/image3.jpg"/><Relationship Id="rId7" Type="http://schemas.openxmlformats.org/officeDocument/2006/relationships/hyperlink" Target="mailto:cathykrane@lsu.edu"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ourses.lumenlearning.com/wmopen-psychology/chapter/introduction-the-social-dimension-of-work/"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commons.wikimedia.org/wiki/File:Airplane_clipart.svg"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ontariomathresources.ca/extras/field-trip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parka.deviantart.com/art/SMRT-Train-in-Singapore-176971857" TargetMode="External"/><Relationship Id="rId5" Type="http://schemas.openxmlformats.org/officeDocument/2006/relationships/image" Target="../media/image9.jpg"/><Relationship Id="rId10" Type="http://schemas.openxmlformats.org/officeDocument/2006/relationships/hyperlink" Target="https://pixabay.com/es/autob%C3%BAs-dibujos-animados-304247/" TargetMode="External"/><Relationship Id="rId4" Type="http://schemas.openxmlformats.org/officeDocument/2006/relationships/hyperlink" Target="https://pixabay.com/tr/u%C3%A7ak-jet-sinek-seyahat-306458/" TargetMode="Externa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assistente-tecnico.blogspot.com/2016/06/portaria-n-1622016-financas-e-trabalho.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openclipart.org/detail/28689/no-sign" TargetMode="External"/><Relationship Id="rId5" Type="http://schemas.openxmlformats.org/officeDocument/2006/relationships/image" Target="../media/image1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E13C98-C1EA-D04E-863F-7FC2F023E99F}"/>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t="24558" r="11024"/>
          <a:stretch/>
        </p:blipFill>
        <p:spPr>
          <a:xfrm>
            <a:off x="-12701" y="-2228"/>
            <a:ext cx="12211051" cy="6902449"/>
          </a:xfrm>
          <a:prstGeom prst="rect">
            <a:avLst/>
          </a:prstGeom>
        </p:spPr>
      </p:pic>
      <p:sp>
        <p:nvSpPr>
          <p:cNvPr id="6" name="Rectangle 5">
            <a:extLst>
              <a:ext uri="{C183D7F6-B498-43B3-948B-1728B52AA6E4}">
                <adec:decorative xmlns:adec="http://schemas.microsoft.com/office/drawing/2017/decorative" val="1"/>
              </a:ext>
            </a:extLst>
          </p:cNvPr>
          <p:cNvSpPr/>
          <p:nvPr/>
        </p:nvSpPr>
        <p:spPr>
          <a:xfrm>
            <a:off x="-12702" y="1918798"/>
            <a:ext cx="12223751" cy="3024140"/>
          </a:xfrm>
          <a:prstGeom prst="rect">
            <a:avLst/>
          </a:prstGeom>
          <a:solidFill>
            <a:srgbClr val="23103D">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78502E-38C2-214E-9155-E9577958FE05}"/>
              </a:ext>
            </a:extLst>
          </p:cNvPr>
          <p:cNvSpPr txBox="1">
            <a:spLocks noGrp="1"/>
          </p:cNvSpPr>
          <p:nvPr>
            <p:ph type="title" idx="4294967295"/>
          </p:nvPr>
        </p:nvSpPr>
        <p:spPr>
          <a:xfrm>
            <a:off x="-12703" y="2118689"/>
            <a:ext cx="1219834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mn-cs"/>
              </a:rPr>
              <a:t>The Role of Risk Management in Travel: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mn-cs"/>
              </a:rPr>
              <a:t>How can we help?</a:t>
            </a:r>
            <a:endParaRPr kumimoji="0" lang="en-US" sz="3600" b="1" i="0" u="none" strike="noStrike" kern="1200" cap="none" spc="0" normalizeH="0" baseline="0" noProof="0" dirty="0">
              <a:ln>
                <a:noFill/>
              </a:ln>
              <a:solidFill>
                <a:schemeClr val="bg1"/>
              </a:solidFill>
              <a:effectLst/>
              <a:uLnTx/>
              <a:uFillTx/>
              <a:latin typeface="Calibri" panose="020F0502020204030204" pitchFamily="34" charset="0"/>
              <a:ea typeface="Aptos" panose="020B0004020202020204" pitchFamily="34" charset="0"/>
              <a:cs typeface="+mn-cs"/>
            </a:endParaRPr>
          </a:p>
        </p:txBody>
      </p:sp>
      <p:sp>
        <p:nvSpPr>
          <p:cNvPr id="3" name="TextBox 2">
            <a:extLst>
              <a:ext uri="{FF2B5EF4-FFF2-40B4-BE49-F238E27FC236}">
                <a16:creationId xmlns:a16="http://schemas.microsoft.com/office/drawing/2014/main" id="{7BB83FE5-7F6A-0441-A1EF-2A215EBCDC65}"/>
              </a:ext>
            </a:extLst>
          </p:cNvPr>
          <p:cNvSpPr txBox="1"/>
          <p:nvPr/>
        </p:nvSpPr>
        <p:spPr>
          <a:xfrm>
            <a:off x="-25404" y="3461414"/>
            <a:ext cx="12211050" cy="1200329"/>
          </a:xfrm>
          <a:prstGeom prst="rect">
            <a:avLst/>
          </a:prstGeom>
          <a:noFill/>
        </p:spPr>
        <p:txBody>
          <a:bodyPr wrap="square" rtlCol="0">
            <a:spAutoFit/>
          </a:bodyPr>
          <a:lstStyle/>
          <a:p>
            <a:pPr algn="ctr">
              <a:defRPr/>
            </a:pPr>
            <a:r>
              <a:rPr lang="en-US" sz="2400" b="1" dirty="0">
                <a:solidFill>
                  <a:schemeClr val="bg1"/>
                </a:solidFill>
                <a:latin typeface="Calibri" panose="020F0502020204030204"/>
              </a:rPr>
              <a:t>Office of Risk Management</a:t>
            </a:r>
          </a:p>
          <a:p>
            <a:pPr algn="ctr">
              <a:defRPr/>
            </a:pPr>
            <a:r>
              <a:rPr lang="en-US" sz="2400" b="0" i="0" dirty="0">
                <a:solidFill>
                  <a:srgbClr val="FFFFFF"/>
                </a:solidFill>
                <a:effectLst/>
                <a:highlight>
                  <a:srgbClr val="23103D"/>
                </a:highlight>
                <a:latin typeface="Calibri" panose="020F0502020204030204" pitchFamily="34" charset="0"/>
                <a:ea typeface="Calibri" panose="020F0502020204030204" pitchFamily="34" charset="0"/>
                <a:cs typeface="Calibri" panose="020F0502020204030204" pitchFamily="34" charset="0"/>
              </a:rPr>
              <a:t>Telephone: 225-578-3283</a:t>
            </a:r>
          </a:p>
          <a:p>
            <a:pPr algn="ctr">
              <a:defRPr/>
            </a:pPr>
            <a:r>
              <a:rPr lang="en-US" sz="2400" dirty="0">
                <a:solidFill>
                  <a:srgbClr val="FFFFFF"/>
                </a:solidFill>
                <a:highlight>
                  <a:srgbClr val="23103D"/>
                </a:highlight>
                <a:latin typeface="Calibri" panose="020F0502020204030204" pitchFamily="34" charset="0"/>
                <a:ea typeface="Calibri" panose="020F0502020204030204" pitchFamily="34" charset="0"/>
                <a:cs typeface="Calibri" panose="020F0502020204030204" pitchFamily="34" charset="0"/>
              </a:rPr>
              <a:t>E-mail: riskmanagement@lsu.edu</a:t>
            </a:r>
            <a:endParaRPr lang="en-US" sz="2400" b="1" dirty="0">
              <a:solidFill>
                <a:schemeClr val="bg1"/>
              </a:solidFill>
              <a:highlight>
                <a:srgbClr val="23103D"/>
              </a:highlight>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A40BAFC9-FA7D-704A-BD41-59C4FBAAE6CB}"/>
              </a:ext>
              <a:ext uri="{C183D7F6-B498-43B3-948B-1728B52AA6E4}">
                <adec:decorative xmlns:adec="http://schemas.microsoft.com/office/drawing/2017/decorative" val="1"/>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162429DD-BA9A-5240-B960-ECF8C9E54B16}"/>
              </a:ext>
              <a:ext uri="{C183D7F6-B498-43B3-948B-1728B52AA6E4}">
                <adec:decorative xmlns:adec="http://schemas.microsoft.com/office/drawing/2017/decorative" val="1"/>
              </a:ext>
            </a:extLst>
          </p:cNvPr>
          <p:cNvPicPr>
            <a:picLocks noChangeAspect="1"/>
          </p:cNvPicPr>
          <p:nvPr/>
        </p:nvPicPr>
        <p:blipFill>
          <a:blip r:embed="rId5">
            <a:grayscl/>
          </a:blip>
          <a:stretch>
            <a:fillRect/>
          </a:stretch>
        </p:blipFill>
        <p:spPr>
          <a:xfrm>
            <a:off x="91181" y="75939"/>
            <a:ext cx="2195396" cy="686061"/>
          </a:xfrm>
          <a:prstGeom prst="rect">
            <a:avLst/>
          </a:prstGeom>
        </p:spPr>
      </p:pic>
      <p:sp>
        <p:nvSpPr>
          <p:cNvPr id="9" name="TextBox 8">
            <a:extLst>
              <a:ext uri="{FF2B5EF4-FFF2-40B4-BE49-F238E27FC236}">
                <a16:creationId xmlns:a16="http://schemas.microsoft.com/office/drawing/2014/main" id="{4EAF1BEE-A3FB-114A-A511-D989E5A1F299}"/>
              </a:ext>
              <a:ext uri="{C183D7F6-B498-43B3-948B-1728B52AA6E4}">
                <adec:decorative xmlns:adec="http://schemas.microsoft.com/office/drawing/2017/decorative" val="1"/>
              </a:ext>
            </a:extLst>
          </p:cNvPr>
          <p:cNvSpPr txBox="1"/>
          <p:nvPr/>
        </p:nvSpPr>
        <p:spPr>
          <a:xfrm>
            <a:off x="0" y="720687"/>
            <a:ext cx="2946400" cy="40011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Risk Management </a:t>
            </a:r>
          </a:p>
        </p:txBody>
      </p:sp>
      <p:sp>
        <p:nvSpPr>
          <p:cNvPr id="12" name="Rectangle 11">
            <a:extLst>
              <a:ext uri="{FF2B5EF4-FFF2-40B4-BE49-F238E27FC236}">
                <a16:creationId xmlns:a16="http://schemas.microsoft.com/office/drawing/2014/main" id="{151E2DF7-B204-4F41-8A9E-EB822F7EBAF0}"/>
              </a:ext>
              <a:ext uri="{C183D7F6-B498-43B3-948B-1728B52AA6E4}">
                <adec:decorative xmlns:adec="http://schemas.microsoft.com/office/drawing/2017/decorative" val="1"/>
              </a:ext>
            </a:extLst>
          </p:cNvPr>
          <p:cNvSpPr/>
          <p:nvPr/>
        </p:nvSpPr>
        <p:spPr>
          <a:xfrm>
            <a:off x="0" y="4865369"/>
            <a:ext cx="12198350" cy="2044425"/>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486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7273" y="2302626"/>
            <a:ext cx="7449127" cy="2183651"/>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International Travel Insurance and Assistance Program</a:t>
            </a:r>
          </a:p>
        </p:txBody>
      </p:sp>
      <p:sp>
        <p:nvSpPr>
          <p:cNvPr id="3" name="Content Placeholder 2"/>
          <p:cNvSpPr>
            <a:spLocks noGrp="1"/>
          </p:cNvSpPr>
          <p:nvPr>
            <p:ph type="body" idx="1"/>
          </p:nvPr>
        </p:nvSpPr>
        <p:spPr>
          <a:xfrm>
            <a:off x="3117272" y="4495802"/>
            <a:ext cx="7449128" cy="1500187"/>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Louisiana State University maintains a robust program to help protect and assist our international travelers engaged in university related travel abroad.</a:t>
            </a:r>
          </a:p>
        </p:txBody>
      </p:sp>
    </p:spTree>
    <p:extLst>
      <p:ext uri="{BB962C8B-B14F-4D97-AF65-F5344CB8AC3E}">
        <p14:creationId xmlns:p14="http://schemas.microsoft.com/office/powerpoint/2010/main" val="289453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t="26658" r="6615" b="18164"/>
          <a:stretch/>
        </p:blipFill>
        <p:spPr>
          <a:xfrm>
            <a:off x="121920" y="118164"/>
            <a:ext cx="12192000" cy="6858000"/>
          </a:xfrm>
          <a:prstGeom prst="rect">
            <a:avLst/>
          </a:prstGeom>
        </p:spPr>
      </p:pic>
      <p:sp>
        <p:nvSpPr>
          <p:cNvPr id="2" name="Title 1"/>
          <p:cNvSpPr>
            <a:spLocks noGrp="1"/>
          </p:cNvSpPr>
          <p:nvPr>
            <p:ph type="title"/>
          </p:nvPr>
        </p:nvSpPr>
        <p:spPr>
          <a:xfrm>
            <a:off x="838200" y="10589"/>
            <a:ext cx="10759440" cy="1325563"/>
          </a:xfrm>
        </p:spPr>
        <p:txBody>
          <a:bodyPr/>
          <a:lstStyle/>
          <a:p>
            <a:r>
              <a:rPr lang="en-US" b="1" dirty="0">
                <a:solidFill>
                  <a:srgbClr val="461D7C"/>
                </a:solidFill>
              </a:rPr>
              <a:t>Travel covered by International Travel Insurance</a:t>
            </a:r>
          </a:p>
        </p:txBody>
      </p:sp>
      <p:graphicFrame>
        <p:nvGraphicFramePr>
          <p:cNvPr id="8" name="Table 7"/>
          <p:cNvGraphicFramePr>
            <a:graphicFrameLocks noGrp="1"/>
          </p:cNvGraphicFramePr>
          <p:nvPr>
            <p:extLst>
              <p:ext uri="{D42A27DB-BD31-4B8C-83A1-F6EECF244321}">
                <p14:modId xmlns:p14="http://schemas.microsoft.com/office/powerpoint/2010/main" val="504308201"/>
              </p:ext>
            </p:extLst>
          </p:nvPr>
        </p:nvGraphicFramePr>
        <p:xfrm>
          <a:off x="692151" y="1581617"/>
          <a:ext cx="11087098" cy="4159975"/>
        </p:xfrm>
        <a:graphic>
          <a:graphicData uri="http://schemas.openxmlformats.org/drawingml/2006/table">
            <a:tbl>
              <a:tblPr firstRow="1" bandRow="1">
                <a:tableStyleId>{5C22544A-7EE6-4342-B048-85BDC9FD1C3A}</a:tableStyleId>
              </a:tblPr>
              <a:tblGrid>
                <a:gridCol w="3680276">
                  <a:extLst>
                    <a:ext uri="{9D8B030D-6E8A-4147-A177-3AD203B41FA5}">
                      <a16:colId xmlns:a16="http://schemas.microsoft.com/office/drawing/2014/main" val="20000"/>
                    </a:ext>
                  </a:extLst>
                </a:gridCol>
                <a:gridCol w="3703411">
                  <a:extLst>
                    <a:ext uri="{9D8B030D-6E8A-4147-A177-3AD203B41FA5}">
                      <a16:colId xmlns:a16="http://schemas.microsoft.com/office/drawing/2014/main" val="20001"/>
                    </a:ext>
                  </a:extLst>
                </a:gridCol>
                <a:gridCol w="3703411">
                  <a:extLst>
                    <a:ext uri="{9D8B030D-6E8A-4147-A177-3AD203B41FA5}">
                      <a16:colId xmlns:a16="http://schemas.microsoft.com/office/drawing/2014/main" val="20002"/>
                    </a:ext>
                  </a:extLst>
                </a:gridCol>
              </a:tblGrid>
              <a:tr h="441202">
                <a:tc>
                  <a:txBody>
                    <a:bodyPr/>
                    <a:lstStyle/>
                    <a:p>
                      <a:pPr algn="ctr"/>
                      <a:r>
                        <a:rPr lang="en-US" sz="2400" dirty="0">
                          <a:solidFill>
                            <a:schemeClr val="tx1"/>
                          </a:solidFill>
                        </a:rPr>
                        <a:t>Employees </a:t>
                      </a:r>
                    </a:p>
                  </a:txBody>
                  <a:tcPr>
                    <a:solidFill>
                      <a:srgbClr val="EEC153"/>
                    </a:solidFill>
                  </a:tcPr>
                </a:tc>
                <a:tc>
                  <a:txBody>
                    <a:bodyPr/>
                    <a:lstStyle/>
                    <a:p>
                      <a:pPr algn="ctr"/>
                      <a:r>
                        <a:rPr lang="en-US" sz="2400" dirty="0">
                          <a:solidFill>
                            <a:schemeClr val="tx1"/>
                          </a:solidFill>
                        </a:rPr>
                        <a:t>Students </a:t>
                      </a:r>
                    </a:p>
                  </a:txBody>
                  <a:tcPr>
                    <a:solidFill>
                      <a:srgbClr val="EEC153"/>
                    </a:solidFill>
                  </a:tcPr>
                </a:tc>
                <a:tc>
                  <a:txBody>
                    <a:bodyPr/>
                    <a:lstStyle/>
                    <a:p>
                      <a:pPr algn="ctr"/>
                      <a:r>
                        <a:rPr lang="en-US" sz="2400" dirty="0">
                          <a:solidFill>
                            <a:schemeClr val="tx1"/>
                          </a:solidFill>
                        </a:rPr>
                        <a:t>Guest</a:t>
                      </a:r>
                    </a:p>
                  </a:txBody>
                  <a:tcPr>
                    <a:solidFill>
                      <a:srgbClr val="EEC153"/>
                    </a:solidFill>
                  </a:tcPr>
                </a:tc>
                <a:extLst>
                  <a:ext uri="{0D108BD9-81ED-4DB2-BD59-A6C34878D82A}">
                    <a16:rowId xmlns:a16="http://schemas.microsoft.com/office/drawing/2014/main" val="10000"/>
                  </a:ext>
                </a:extLst>
              </a:tr>
              <a:tr h="10814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Takes place outside of the Traveler’s Home Country.</a:t>
                      </a:r>
                      <a:r>
                        <a:rPr lang="en-US" sz="2000" baseline="0" dirty="0"/>
                        <a:t> </a:t>
                      </a:r>
                      <a:endParaRPr lang="en-US" sz="2000" dirty="0"/>
                    </a:p>
                    <a:p>
                      <a:pPr algn="l"/>
                      <a:endParaRPr lang="en-US" sz="2000" dirty="0">
                        <a:latin typeface="Arial" charset="0"/>
                        <a:ea typeface="Arial" charset="0"/>
                        <a:cs typeface="Arial" charset="0"/>
                      </a:endParaRPr>
                    </a:p>
                  </a:txBody>
                  <a:tcPr>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Takes place outside of the 50 United States or the District of Columbia</a:t>
                      </a:r>
                    </a:p>
                    <a:p>
                      <a:pPr algn="l"/>
                      <a:endParaRPr lang="en-US" sz="2000" dirty="0">
                        <a:latin typeface="Arial" charset="0"/>
                        <a:ea typeface="Arial" charset="0"/>
                        <a:cs typeface="Arial" charset="0"/>
                      </a:endParaRPr>
                    </a:p>
                  </a:txBody>
                  <a:tcPr>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Takes place outside of the Traveler’s Home Country.</a:t>
                      </a:r>
                      <a:r>
                        <a:rPr lang="en-US" sz="2000" baseline="0" dirty="0"/>
                        <a:t> </a:t>
                      </a:r>
                      <a:endParaRPr lang="en-US" sz="2000" dirty="0"/>
                    </a:p>
                    <a:p>
                      <a:pPr algn="l"/>
                      <a:endParaRPr lang="en-US" sz="2000" dirty="0">
                        <a:latin typeface="Arial" charset="0"/>
                        <a:ea typeface="Arial" charset="0"/>
                        <a:cs typeface="Arial" charset="0"/>
                      </a:endParaRPr>
                    </a:p>
                  </a:txBody>
                  <a:tcPr>
                    <a:solidFill>
                      <a:schemeClr val="bg1">
                        <a:lumMod val="75000"/>
                      </a:schemeClr>
                    </a:solidFill>
                  </a:tcPr>
                </a:tc>
                <a:extLst>
                  <a:ext uri="{0D108BD9-81ED-4DB2-BD59-A6C34878D82A}">
                    <a16:rowId xmlns:a16="http://schemas.microsoft.com/office/drawing/2014/main" val="10001"/>
                  </a:ext>
                </a:extLst>
              </a:tr>
              <a:tr h="10814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charset="0"/>
                          <a:ea typeface="Arial" charset="0"/>
                          <a:cs typeface="Arial" charset="0"/>
                        </a:rPr>
                        <a:t>Approved University Travel</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charset="0"/>
                          <a:ea typeface="Arial" charset="0"/>
                          <a:cs typeface="Arial" charset="0"/>
                        </a:rPr>
                        <a:t>(Spend Authorization) </a:t>
                      </a:r>
                    </a:p>
                    <a:p>
                      <a:pPr algn="l"/>
                      <a:endParaRPr lang="en-US" sz="2000" dirty="0">
                        <a:latin typeface="Arial" charset="0"/>
                        <a:ea typeface="Arial" charset="0"/>
                        <a:cs typeface="Arial" charset="0"/>
                      </a:endParaRPr>
                    </a:p>
                  </a:txBody>
                  <a:tcPr>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charset="0"/>
                          <a:ea typeface="Arial" charset="0"/>
                          <a:cs typeface="Arial" charset="0"/>
                        </a:rPr>
                        <a:t>Enrolled students participating in sponsored travel or study abroad programs.</a:t>
                      </a:r>
                    </a:p>
                    <a:p>
                      <a:pPr algn="l"/>
                      <a:endParaRPr lang="en-US" sz="2000" dirty="0">
                        <a:latin typeface="Arial" charset="0"/>
                        <a:ea typeface="Arial" charset="0"/>
                        <a:cs typeface="Arial" charset="0"/>
                      </a:endParaRPr>
                    </a:p>
                  </a:txBody>
                  <a:tcPr>
                    <a:solidFill>
                      <a:schemeClr val="bg1">
                        <a:lumMod val="75000"/>
                      </a:schemeClr>
                    </a:solidFill>
                  </a:tcPr>
                </a:tc>
                <a:tc>
                  <a:txBody>
                    <a:bodyPr/>
                    <a:lstStyle/>
                    <a:p>
                      <a:pPr algn="l"/>
                      <a:r>
                        <a:rPr lang="en-US" sz="2000" b="0" i="0" kern="1200" dirty="0">
                          <a:solidFill>
                            <a:schemeClr val="dk1"/>
                          </a:solidFill>
                          <a:effectLst/>
                          <a:latin typeface="Arial" charset="0"/>
                          <a:ea typeface="Arial" charset="0"/>
                          <a:cs typeface="Arial" charset="0"/>
                        </a:rPr>
                        <a:t>Approved University Travel  (Authorization to Travel for Non-Worker - </a:t>
                      </a:r>
                      <a:r>
                        <a:rPr lang="en-US" sz="2000" b="1" i="0" u="none" strike="noStrike" kern="1200" dirty="0">
                          <a:solidFill>
                            <a:schemeClr val="dk1"/>
                          </a:solidFill>
                          <a:effectLst/>
                          <a:latin typeface="Arial" charset="0"/>
                          <a:ea typeface="Arial" charset="0"/>
                          <a:cs typeface="Arial" charset="0"/>
                          <a:hlinkClick r:id="rId3"/>
                        </a:rPr>
                        <a:t>AS-516</a:t>
                      </a:r>
                      <a:r>
                        <a:rPr lang="en-US" sz="2000" b="0" i="0" kern="1200" dirty="0">
                          <a:solidFill>
                            <a:schemeClr val="dk1"/>
                          </a:solidFill>
                          <a:effectLst/>
                          <a:latin typeface="Arial" charset="0"/>
                          <a:ea typeface="Arial" charset="0"/>
                          <a:cs typeface="Arial" charset="0"/>
                        </a:rPr>
                        <a:t>) </a:t>
                      </a:r>
                      <a:endParaRPr lang="en-US" sz="2000" dirty="0">
                        <a:latin typeface="Arial" charset="0"/>
                        <a:ea typeface="Arial" charset="0"/>
                        <a:cs typeface="Arial" charset="0"/>
                      </a:endParaRPr>
                    </a:p>
                  </a:txBody>
                  <a:tcPr>
                    <a:solidFill>
                      <a:schemeClr val="bg1">
                        <a:lumMod val="75000"/>
                      </a:schemeClr>
                    </a:solidFill>
                  </a:tcPr>
                </a:tc>
                <a:extLst>
                  <a:ext uri="{0D108BD9-81ED-4DB2-BD59-A6C34878D82A}">
                    <a16:rowId xmlns:a16="http://schemas.microsoft.com/office/drawing/2014/main" val="10002"/>
                  </a:ext>
                </a:extLst>
              </a:tr>
              <a:tr h="10814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Arial" charset="0"/>
                          <a:ea typeface="Arial" charset="0"/>
                          <a:cs typeface="Arial" charset="0"/>
                        </a:rPr>
                        <a:t>Includes</a:t>
                      </a:r>
                      <a:r>
                        <a:rPr lang="en-US" sz="2000" kern="1200" baseline="0" dirty="0">
                          <a:solidFill>
                            <a:schemeClr val="dk1"/>
                          </a:solidFill>
                          <a:effectLst/>
                          <a:latin typeface="Arial" charset="0"/>
                          <a:ea typeface="Arial" charset="0"/>
                          <a:cs typeface="Arial" charset="0"/>
                        </a:rPr>
                        <a:t> </a:t>
                      </a:r>
                      <a:r>
                        <a:rPr lang="en-US" sz="2000" kern="1200" dirty="0">
                          <a:solidFill>
                            <a:schemeClr val="dk1"/>
                          </a:solidFill>
                          <a:effectLst/>
                          <a:latin typeface="Arial" charset="0"/>
                          <a:ea typeface="Arial" charset="0"/>
                          <a:cs typeface="Arial" charset="0"/>
                        </a:rPr>
                        <a:t>personal deviation of no more than 14 day(s).</a:t>
                      </a:r>
                    </a:p>
                    <a:p>
                      <a:pPr algn="l"/>
                      <a:endParaRPr lang="en-US" sz="2000" dirty="0">
                        <a:latin typeface="Arial" charset="0"/>
                        <a:ea typeface="Arial" charset="0"/>
                        <a:cs typeface="Arial" charset="0"/>
                      </a:endParaRPr>
                    </a:p>
                  </a:txBody>
                  <a:tcPr>
                    <a:solidFill>
                      <a:schemeClr val="bg1">
                        <a:lumMod val="75000"/>
                      </a:schemeClr>
                    </a:solidFill>
                  </a:tcPr>
                </a:tc>
                <a:tc>
                  <a:txBody>
                    <a:bodyPr/>
                    <a:lstStyle/>
                    <a:p>
                      <a:pPr algn="l"/>
                      <a:r>
                        <a:rPr lang="en-US" sz="2000" dirty="0">
                          <a:latin typeface="Arial" charset="0"/>
                          <a:ea typeface="Arial" charset="0"/>
                          <a:cs typeface="Arial" charset="0"/>
                        </a:rPr>
                        <a:t>Including seven (7) personal days before</a:t>
                      </a:r>
                      <a:r>
                        <a:rPr lang="en-US" sz="2000" baseline="0" dirty="0">
                          <a:latin typeface="Arial" charset="0"/>
                          <a:ea typeface="Arial" charset="0"/>
                          <a:cs typeface="Arial" charset="0"/>
                        </a:rPr>
                        <a:t> or after the program begins or ends.</a:t>
                      </a:r>
                      <a:endParaRPr lang="en-US" sz="2000" dirty="0">
                        <a:latin typeface="Arial" charset="0"/>
                        <a:ea typeface="Arial" charset="0"/>
                        <a:cs typeface="Arial" charset="0"/>
                      </a:endParaRPr>
                    </a:p>
                  </a:txBody>
                  <a:tcPr>
                    <a:solidFill>
                      <a:schemeClr val="bg1">
                        <a:lumMod val="75000"/>
                      </a:schemeClr>
                    </a:solidFill>
                  </a:tcPr>
                </a:tc>
                <a:tc>
                  <a:txBody>
                    <a:bodyPr/>
                    <a:lstStyle/>
                    <a:p>
                      <a:pPr algn="l"/>
                      <a:r>
                        <a:rPr lang="en-US" sz="2000" dirty="0">
                          <a:latin typeface="Arial" charset="0"/>
                          <a:ea typeface="Arial" charset="0"/>
                          <a:cs typeface="Arial" charset="0"/>
                        </a:rPr>
                        <a:t>None</a:t>
                      </a:r>
                    </a:p>
                  </a:txBody>
                  <a:tcPr>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211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International Travel Insurance and Assistance Services</a:t>
            </a:r>
          </a:p>
        </p:txBody>
      </p:sp>
      <p:sp>
        <p:nvSpPr>
          <p:cNvPr id="9" name="Content Placeholder 8">
            <a:extLst>
              <a:ext uri="{FF2B5EF4-FFF2-40B4-BE49-F238E27FC236}">
                <a16:creationId xmlns:a16="http://schemas.microsoft.com/office/drawing/2014/main" id="{7028EA2C-9271-3A6E-4979-1C3B22C60CFD}"/>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pPr algn="l"/>
            <a:endParaRPr lang="en-US" dirty="0">
              <a:solidFill>
                <a:schemeClr val="tx1"/>
              </a:solidFill>
            </a:endParaRPr>
          </a:p>
          <a:p>
            <a:pPr algn="l"/>
            <a:endParaRPr lang="en-US" sz="1800" dirty="0">
              <a:solidFill>
                <a:schemeClr val="tx1"/>
              </a:solidFill>
            </a:endParaRPr>
          </a:p>
          <a:p>
            <a:pPr algn="l"/>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The current program through </a:t>
            </a:r>
            <a:r>
              <a:rPr lang="en-US"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OnCall</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International includes benefits for medical expenses while traveling abroad, emergency evacuation and assistance, and security evacuation. </a:t>
            </a:r>
          </a:p>
          <a:p>
            <a:pPr algn="l"/>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The program provides assistance in these and other emergencies as well as general advice and consultation for international travelers through On Call International.</a:t>
            </a:r>
          </a:p>
          <a:p>
            <a:endParaRPr lang="en-US" dirty="0"/>
          </a:p>
        </p:txBody>
      </p:sp>
      <p:pic>
        <p:nvPicPr>
          <p:cNvPr id="17" name="Picture Placeholder 8">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325" b="30416"/>
          <a:stretch/>
        </p:blipFill>
        <p:spPr>
          <a:xfrm>
            <a:off x="1270000" y="3733800"/>
            <a:ext cx="2401648" cy="2159678"/>
          </a:xfrm>
          <a:prstGeom prst="rect">
            <a:avLst/>
          </a:prstGeom>
        </p:spPr>
      </p:pic>
    </p:spTree>
    <p:extLst>
      <p:ext uri="{BB962C8B-B14F-4D97-AF65-F5344CB8AC3E}">
        <p14:creationId xmlns:p14="http://schemas.microsoft.com/office/powerpoint/2010/main" val="302212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4DDD3-8BA5-D650-0915-C00FAE47735D}"/>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71AF4E1-9C4C-6B4C-C8C9-7B58E48E299B}"/>
              </a:ext>
            </a:extLst>
          </p:cNvPr>
          <p:cNvSpPr>
            <a:spLocks noGrp="1"/>
          </p:cNvSpPr>
          <p:nvPr>
            <p:ph idx="1"/>
          </p:nvPr>
        </p:nvSpPr>
        <p:spPr>
          <a:xfrm>
            <a:off x="838200" y="1511123"/>
            <a:ext cx="10515600" cy="4981752"/>
          </a:xfrm>
        </p:spPr>
        <p:txBody>
          <a:bodyPr>
            <a:normAutofit fontScale="3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pPr algn="l"/>
            <a:endParaRPr lang="en-US" sz="1800" dirty="0">
              <a:solidFill>
                <a:schemeClr val="tx1"/>
              </a:solidFill>
            </a:endParaRPr>
          </a:p>
          <a:p>
            <a:pPr algn="l"/>
            <a:endParaRPr lang="en-US" dirty="0">
              <a:solidFill>
                <a:schemeClr val="tx1"/>
              </a:solidFill>
            </a:endParaRPr>
          </a:p>
          <a:p>
            <a:pPr algn="l">
              <a:spcAft>
                <a:spcPts val="750"/>
              </a:spcAft>
            </a:pPr>
            <a:r>
              <a:rPr lang="en-US" sz="8600" b="0" i="0" dirty="0">
                <a:solidFill>
                  <a:srgbClr val="333333"/>
                </a:solidFill>
                <a:effectLst/>
                <a:latin typeface="+mn-lt"/>
              </a:rPr>
              <a:t>✓ If your trip was booked using LSU’s preferred travel management company, </a:t>
            </a:r>
            <a:r>
              <a:rPr lang="en-US" sz="8600" b="1" i="0" dirty="0">
                <a:solidFill>
                  <a:srgbClr val="333333"/>
                </a:solidFill>
                <a:effectLst/>
                <a:latin typeface="+mn-lt"/>
              </a:rPr>
              <a:t>Christopherson Business Travel (CBT) </a:t>
            </a:r>
            <a:r>
              <a:rPr lang="en-US" sz="8600" i="0" dirty="0">
                <a:solidFill>
                  <a:srgbClr val="333333"/>
                </a:solidFill>
                <a:effectLst/>
                <a:latin typeface="+mn-lt"/>
              </a:rPr>
              <a:t>or through </a:t>
            </a:r>
            <a:r>
              <a:rPr lang="en-US" sz="8600" b="1" i="0" dirty="0">
                <a:solidFill>
                  <a:srgbClr val="333333"/>
                </a:solidFill>
                <a:effectLst/>
                <a:latin typeface="+mn-lt"/>
              </a:rPr>
              <a:t>Anthony Travel</a:t>
            </a:r>
            <a:r>
              <a:rPr lang="en-US" sz="8600" i="0" dirty="0">
                <a:solidFill>
                  <a:srgbClr val="333333"/>
                </a:solidFill>
                <a:effectLst/>
                <a:latin typeface="+mn-lt"/>
              </a:rPr>
              <a:t>  </a:t>
            </a:r>
            <a:r>
              <a:rPr lang="en-US" sz="8600" b="0" i="0" dirty="0">
                <a:solidFill>
                  <a:srgbClr val="333333"/>
                </a:solidFill>
                <a:effectLst/>
                <a:latin typeface="+mn-lt"/>
              </a:rPr>
              <a:t>- no action is needed, your trip information was provided to On Call and you will be automatically registered </a:t>
            </a:r>
          </a:p>
          <a:p>
            <a:pPr algn="l">
              <a:spcAft>
                <a:spcPts val="750"/>
              </a:spcAft>
            </a:pPr>
            <a:endParaRPr lang="en-US" sz="8600" b="0" i="0" dirty="0">
              <a:solidFill>
                <a:srgbClr val="333333"/>
              </a:solidFill>
              <a:effectLst/>
              <a:latin typeface="+mn-lt"/>
            </a:endParaRPr>
          </a:p>
          <a:p>
            <a:pPr algn="l">
              <a:spcAft>
                <a:spcPts val="750"/>
              </a:spcAft>
            </a:pPr>
            <a:r>
              <a:rPr lang="en-US" sz="8600" b="0" i="0" dirty="0">
                <a:solidFill>
                  <a:srgbClr val="333333"/>
                </a:solidFill>
                <a:effectLst/>
                <a:latin typeface="+mn-lt"/>
              </a:rPr>
              <a:t>✓ If you are traveling on a trip registered through </a:t>
            </a:r>
            <a:r>
              <a:rPr lang="en-US" sz="8600" b="1" i="0" dirty="0">
                <a:solidFill>
                  <a:srgbClr val="333333"/>
                </a:solidFill>
                <a:effectLst/>
                <a:latin typeface="+mn-lt"/>
              </a:rPr>
              <a:t>Study Abroad</a:t>
            </a:r>
            <a:r>
              <a:rPr lang="en-US" sz="8600" b="0" i="0" dirty="0">
                <a:solidFill>
                  <a:srgbClr val="333333"/>
                </a:solidFill>
                <a:effectLst/>
                <a:latin typeface="+mn-lt"/>
              </a:rPr>
              <a:t> - no action is needed, your trip information was provided to On Call and you are registered</a:t>
            </a:r>
          </a:p>
          <a:p>
            <a:pPr algn="l">
              <a:spcAft>
                <a:spcPts val="750"/>
              </a:spcAft>
            </a:pPr>
            <a:endParaRPr lang="en-US" sz="8600" b="0" i="0" dirty="0">
              <a:solidFill>
                <a:srgbClr val="333333"/>
              </a:solidFill>
              <a:effectLst/>
              <a:latin typeface="+mn-lt"/>
            </a:endParaRPr>
          </a:p>
          <a:p>
            <a:pPr algn="l">
              <a:spcAft>
                <a:spcPts val="750"/>
              </a:spcAft>
            </a:pPr>
            <a:r>
              <a:rPr lang="en-US" sz="8600" b="0" i="0" dirty="0">
                <a:solidFill>
                  <a:srgbClr val="333333"/>
                </a:solidFill>
                <a:effectLst/>
                <a:latin typeface="+mn-lt"/>
              </a:rPr>
              <a:t>✓ If you fall outside the categories above, forward your trip confirmation email or itinerary and below information to </a:t>
            </a:r>
            <a:r>
              <a:rPr lang="en-US" sz="8600" b="1" i="0" u="none" strike="noStrike" dirty="0">
                <a:solidFill>
                  <a:srgbClr val="664499"/>
                </a:solidFill>
                <a:effectLst/>
                <a:latin typeface="+mn-lt"/>
                <a:hlinkClick r:id="rId2"/>
              </a:rPr>
              <a:t>trips@oncallinternational.com</a:t>
            </a:r>
            <a:r>
              <a:rPr lang="en-US" sz="8600" b="0" i="0" dirty="0">
                <a:solidFill>
                  <a:srgbClr val="333333"/>
                </a:solidFill>
                <a:effectLst/>
                <a:latin typeface="+mn-lt"/>
              </a:rPr>
              <a:t> and </a:t>
            </a:r>
            <a:r>
              <a:rPr lang="en-US" sz="8600" b="1" i="0" u="none" strike="noStrike" dirty="0">
                <a:solidFill>
                  <a:srgbClr val="664499"/>
                </a:solidFill>
                <a:effectLst/>
                <a:latin typeface="+mn-lt"/>
                <a:hlinkClick r:id="rId3"/>
              </a:rPr>
              <a:t>tmbaisden@lsu.edu</a:t>
            </a:r>
            <a:r>
              <a:rPr lang="en-US" sz="8600" b="0" i="0" dirty="0">
                <a:solidFill>
                  <a:srgbClr val="333333"/>
                </a:solidFill>
                <a:effectLst/>
                <a:latin typeface="+mn-lt"/>
              </a:rPr>
              <a:t> </a:t>
            </a:r>
          </a:p>
          <a:p>
            <a:endParaRPr lang="en-US" dirty="0"/>
          </a:p>
        </p:txBody>
      </p:sp>
      <p:sp>
        <p:nvSpPr>
          <p:cNvPr id="3" name="Title 2">
            <a:extLst>
              <a:ext uri="{FF2B5EF4-FFF2-40B4-BE49-F238E27FC236}">
                <a16:creationId xmlns:a16="http://schemas.microsoft.com/office/drawing/2014/main" id="{05695A44-6D1C-CA2C-70BB-E928E19C8E87}"/>
              </a:ext>
            </a:extLst>
          </p:cNvPr>
          <p:cNvSpPr txBox="1">
            <a:spLocks noGrp="1"/>
          </p:cNvSpPr>
          <p:nvPr>
            <p:ph type="title" idx="4294967295"/>
          </p:nvPr>
        </p:nvSpPr>
        <p:spPr>
          <a:xfrm>
            <a:off x="2167467" y="605135"/>
            <a:ext cx="7941733"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Registering with </a:t>
            </a:r>
            <a:r>
              <a:rPr kumimoji="0" lang="en-US" sz="5400" b="0" i="0" u="none" strike="noStrike" kern="1200" cap="none" spc="0" normalizeH="0" baseline="0" noProof="0" dirty="0" err="1">
                <a:ln>
                  <a:noFill/>
                </a:ln>
                <a:solidFill>
                  <a:schemeClr val="tx1"/>
                </a:solidFill>
                <a:effectLst/>
                <a:uLnTx/>
                <a:uFillTx/>
                <a:latin typeface="+mn-lt"/>
                <a:ea typeface="+mn-ea"/>
                <a:cs typeface="+mn-cs"/>
              </a:rPr>
              <a:t>OnCall</a:t>
            </a:r>
            <a:endParaRPr kumimoji="0" lang="en-US" sz="5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LSU logo">
            <a:extLst>
              <a:ext uri="{FF2B5EF4-FFF2-40B4-BE49-F238E27FC236}">
                <a16:creationId xmlns:a16="http://schemas.microsoft.com/office/drawing/2014/main" id="{6EBC9FB8-53FA-4BFE-6117-0EF57FF464FF}"/>
              </a:ext>
            </a:extLst>
          </p:cNvPr>
          <p:cNvPicPr>
            <a:picLocks noChangeAspect="1"/>
          </p:cNvPicPr>
          <p:nvPr/>
        </p:nvPicPr>
        <p:blipFill>
          <a:blip r:embed="rId4"/>
          <a:stretch>
            <a:fillRect/>
          </a:stretch>
        </p:blipFill>
        <p:spPr>
          <a:xfrm>
            <a:off x="10718799" y="145664"/>
            <a:ext cx="1228777" cy="459471"/>
          </a:xfrm>
          <a:prstGeom prst="rect">
            <a:avLst/>
          </a:prstGeom>
        </p:spPr>
      </p:pic>
      <p:pic>
        <p:nvPicPr>
          <p:cNvPr id="7" name="Picture 6" descr="Logo">
            <a:extLst>
              <a:ext uri="{FF2B5EF4-FFF2-40B4-BE49-F238E27FC236}">
                <a16:creationId xmlns:a16="http://schemas.microsoft.com/office/drawing/2014/main" id="{BB15CF78-8C6D-871D-CED0-EDF5C1BA972B}"/>
              </a:ext>
            </a:extLst>
          </p:cNvPr>
          <p:cNvPicPr>
            <a:picLocks noChangeAspect="1"/>
          </p:cNvPicPr>
          <p:nvPr/>
        </p:nvPicPr>
        <p:blipFill>
          <a:blip r:embed="rId5"/>
          <a:stretch>
            <a:fillRect/>
          </a:stretch>
        </p:blipFill>
        <p:spPr>
          <a:xfrm>
            <a:off x="10594782" y="679568"/>
            <a:ext cx="1518036" cy="323116"/>
          </a:xfrm>
          <a:prstGeom prst="rect">
            <a:avLst/>
          </a:prstGeom>
        </p:spPr>
      </p:pic>
    </p:spTree>
    <p:extLst>
      <p:ext uri="{BB962C8B-B14F-4D97-AF65-F5344CB8AC3E}">
        <p14:creationId xmlns:p14="http://schemas.microsoft.com/office/powerpoint/2010/main" val="3539522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A49BD-697E-3481-EAC2-6AB609FA82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CE6939-860E-037F-926B-2686634BE284}"/>
              </a:ext>
            </a:extLst>
          </p:cNvPr>
          <p:cNvSpPr txBox="1">
            <a:spLocks noGrp="1"/>
          </p:cNvSpPr>
          <p:nvPr>
            <p:ph type="title" idx="4294967295"/>
          </p:nvPr>
        </p:nvSpPr>
        <p:spPr>
          <a:xfrm>
            <a:off x="2125133" y="161965"/>
            <a:ext cx="7941733"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Cost for Coverage</a:t>
            </a:r>
          </a:p>
        </p:txBody>
      </p:sp>
      <p:graphicFrame>
        <p:nvGraphicFramePr>
          <p:cNvPr id="2" name="Table 1">
            <a:extLst>
              <a:ext uri="{FF2B5EF4-FFF2-40B4-BE49-F238E27FC236}">
                <a16:creationId xmlns:a16="http://schemas.microsoft.com/office/drawing/2014/main" id="{5508021E-0650-43F8-77F0-3B7FE905DDDC}"/>
              </a:ext>
            </a:extLst>
          </p:cNvPr>
          <p:cNvGraphicFramePr>
            <a:graphicFrameLocks noGrp="1"/>
          </p:cNvGraphicFramePr>
          <p:nvPr>
            <p:extLst>
              <p:ext uri="{D42A27DB-BD31-4B8C-83A1-F6EECF244321}">
                <p14:modId xmlns:p14="http://schemas.microsoft.com/office/powerpoint/2010/main" val="911609350"/>
              </p:ext>
            </p:extLst>
          </p:nvPr>
        </p:nvGraphicFramePr>
        <p:xfrm>
          <a:off x="1726374" y="1288455"/>
          <a:ext cx="8473440" cy="1828800"/>
        </p:xfrm>
        <a:graphic>
          <a:graphicData uri="http://schemas.openxmlformats.org/drawingml/2006/table">
            <a:tbl>
              <a:tblPr firstRow="1" bandRow="1">
                <a:tableStyleId>{5C22544A-7EE6-4342-B048-85BDC9FD1C3A}</a:tableStyleId>
              </a:tblPr>
              <a:tblGrid>
                <a:gridCol w="4236720">
                  <a:extLst>
                    <a:ext uri="{9D8B030D-6E8A-4147-A177-3AD203B41FA5}">
                      <a16:colId xmlns:a16="http://schemas.microsoft.com/office/drawing/2014/main" val="2804833836"/>
                    </a:ext>
                  </a:extLst>
                </a:gridCol>
                <a:gridCol w="4236720">
                  <a:extLst>
                    <a:ext uri="{9D8B030D-6E8A-4147-A177-3AD203B41FA5}">
                      <a16:colId xmlns:a16="http://schemas.microsoft.com/office/drawing/2014/main" val="111793051"/>
                    </a:ext>
                  </a:extLst>
                </a:gridCol>
              </a:tblGrid>
              <a:tr h="370840">
                <a:tc>
                  <a:txBody>
                    <a:bodyPr/>
                    <a:lstStyle/>
                    <a:p>
                      <a:endParaRPr lang="en-US" dirty="0"/>
                    </a:p>
                  </a:txBody>
                  <a:tcPr/>
                </a:tc>
                <a:tc>
                  <a:txBody>
                    <a:bodyPr/>
                    <a:lstStyle/>
                    <a:p>
                      <a:pPr algn="ctr"/>
                      <a:r>
                        <a:rPr lang="en-US" sz="2400" dirty="0">
                          <a:solidFill>
                            <a:schemeClr val="bg1"/>
                          </a:solidFill>
                        </a:rPr>
                        <a:t>Current Rate Per Day of Travel</a:t>
                      </a:r>
                    </a:p>
                  </a:txBody>
                  <a:tcPr/>
                </a:tc>
                <a:extLst>
                  <a:ext uri="{0D108BD9-81ED-4DB2-BD59-A6C34878D82A}">
                    <a16:rowId xmlns:a16="http://schemas.microsoft.com/office/drawing/2014/main" val="603315067"/>
                  </a:ext>
                </a:extLst>
              </a:tr>
              <a:tr h="370840">
                <a:tc>
                  <a:txBody>
                    <a:bodyPr/>
                    <a:lstStyle/>
                    <a:p>
                      <a:r>
                        <a:rPr lang="en-US" sz="2400" dirty="0"/>
                        <a:t>Student</a:t>
                      </a:r>
                    </a:p>
                  </a:txBody>
                  <a:tcPr/>
                </a:tc>
                <a:tc>
                  <a:txBody>
                    <a:bodyPr/>
                    <a:lstStyle/>
                    <a:p>
                      <a:r>
                        <a:rPr lang="en-US" sz="2400" dirty="0"/>
                        <a:t>$2.30</a:t>
                      </a:r>
                    </a:p>
                  </a:txBody>
                  <a:tcPr/>
                </a:tc>
                <a:extLst>
                  <a:ext uri="{0D108BD9-81ED-4DB2-BD59-A6C34878D82A}">
                    <a16:rowId xmlns:a16="http://schemas.microsoft.com/office/drawing/2014/main" val="2807741510"/>
                  </a:ext>
                </a:extLst>
              </a:tr>
              <a:tr h="370840">
                <a:tc>
                  <a:txBody>
                    <a:bodyPr/>
                    <a:lstStyle/>
                    <a:p>
                      <a:r>
                        <a:rPr lang="en-US" sz="2400" dirty="0"/>
                        <a:t>Faculty/Staff</a:t>
                      </a:r>
                    </a:p>
                  </a:txBody>
                  <a:tcPr/>
                </a:tc>
                <a:tc>
                  <a:txBody>
                    <a:bodyPr/>
                    <a:lstStyle/>
                    <a:p>
                      <a:r>
                        <a:rPr lang="en-US" sz="2400" dirty="0"/>
                        <a:t>$2.39</a:t>
                      </a:r>
                    </a:p>
                  </a:txBody>
                  <a:tcPr/>
                </a:tc>
                <a:extLst>
                  <a:ext uri="{0D108BD9-81ED-4DB2-BD59-A6C34878D82A}">
                    <a16:rowId xmlns:a16="http://schemas.microsoft.com/office/drawing/2014/main" val="4076122611"/>
                  </a:ext>
                </a:extLst>
              </a:tr>
              <a:tr h="370840">
                <a:tc>
                  <a:txBody>
                    <a:bodyPr/>
                    <a:lstStyle/>
                    <a:p>
                      <a:r>
                        <a:rPr lang="en-US" sz="2400" dirty="0"/>
                        <a:t>Guest</a:t>
                      </a:r>
                    </a:p>
                  </a:txBody>
                  <a:tcPr/>
                </a:tc>
                <a:tc>
                  <a:txBody>
                    <a:bodyPr/>
                    <a:lstStyle/>
                    <a:p>
                      <a:r>
                        <a:rPr lang="en-US" sz="2400" dirty="0"/>
                        <a:t>$2.39</a:t>
                      </a:r>
                    </a:p>
                  </a:txBody>
                  <a:tcPr/>
                </a:tc>
                <a:extLst>
                  <a:ext uri="{0D108BD9-81ED-4DB2-BD59-A6C34878D82A}">
                    <a16:rowId xmlns:a16="http://schemas.microsoft.com/office/drawing/2014/main" val="1471219864"/>
                  </a:ext>
                </a:extLst>
              </a:tr>
            </a:tbl>
          </a:graphicData>
        </a:graphic>
      </p:graphicFrame>
      <p:sp>
        <p:nvSpPr>
          <p:cNvPr id="9" name="Content Placeholder 8">
            <a:extLst>
              <a:ext uri="{FF2B5EF4-FFF2-40B4-BE49-F238E27FC236}">
                <a16:creationId xmlns:a16="http://schemas.microsoft.com/office/drawing/2014/main" id="{36DB807E-FB45-909C-8D12-1FD481018ACF}"/>
              </a:ext>
            </a:extLst>
          </p:cNvPr>
          <p:cNvSpPr>
            <a:spLocks noGrp="1"/>
          </p:cNvSpPr>
          <p:nvPr>
            <p:ph idx="1"/>
          </p:nvPr>
        </p:nvSpPr>
        <p:spPr>
          <a:xfrm>
            <a:off x="705294" y="1555417"/>
            <a:ext cx="10892346" cy="4784423"/>
          </a:xfrm>
        </p:spPr>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pPr algn="l"/>
            <a:endParaRPr lang="en-US" sz="1800" dirty="0">
              <a:solidFill>
                <a:schemeClr val="tx1"/>
              </a:solidFill>
            </a:endParaRPr>
          </a:p>
          <a:p>
            <a:pPr algn="l"/>
            <a:endParaRPr lang="en-US" dirty="0">
              <a:solidFill>
                <a:schemeClr val="tx1"/>
              </a:solidFill>
            </a:endParaRPr>
          </a:p>
          <a:p>
            <a:pPr algn="l"/>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37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3700" dirty="0">
                <a:solidFill>
                  <a:schemeClr val="tx1"/>
                </a:solidFill>
                <a:latin typeface="Calibri" panose="020F0502020204030204" pitchFamily="34" charset="0"/>
                <a:ea typeface="Calibri" panose="020F0502020204030204" pitchFamily="34" charset="0"/>
                <a:cs typeface="Calibri" panose="020F0502020204030204" pitchFamily="34" charset="0"/>
              </a:rPr>
              <a:t>Auxiliary units will be charged at the appropriate rate per day of travel for students, faculty/staff, and guests. </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N</a:t>
            </a:r>
            <a:r>
              <a:rPr lang="en-US" sz="3700" dirty="0">
                <a:solidFill>
                  <a:schemeClr val="tx1"/>
                </a:solidFill>
                <a:latin typeface="Calibri" panose="020F0502020204030204" pitchFamily="34" charset="0"/>
                <a:ea typeface="Calibri" panose="020F0502020204030204" pitchFamily="34" charset="0"/>
                <a:cs typeface="Calibri" panose="020F0502020204030204" pitchFamily="34" charset="0"/>
              </a:rPr>
              <a:t>on auxiliary departments are not charged for faculty and staff traveling abroad on university business. Non-auxiliary departments </a:t>
            </a:r>
            <a:r>
              <a:rPr lang="en-US" sz="3700" b="1" i="1" dirty="0">
                <a:solidFill>
                  <a:schemeClr val="tx1"/>
                </a:solidFill>
                <a:latin typeface="Calibri" panose="020F0502020204030204" pitchFamily="34" charset="0"/>
                <a:ea typeface="Calibri" panose="020F0502020204030204" pitchFamily="34" charset="0"/>
                <a:cs typeface="Calibri" panose="020F0502020204030204" pitchFamily="34" charset="0"/>
              </a:rPr>
              <a:t>will be </a:t>
            </a:r>
            <a:r>
              <a:rPr lang="en-US" sz="3700" dirty="0">
                <a:solidFill>
                  <a:schemeClr val="tx1"/>
                </a:solidFill>
                <a:latin typeface="Calibri" panose="020F0502020204030204" pitchFamily="34" charset="0"/>
                <a:ea typeface="Calibri" panose="020F0502020204030204" pitchFamily="34" charset="0"/>
                <a:cs typeface="Calibri" panose="020F0502020204030204" pitchFamily="34" charset="0"/>
              </a:rPr>
              <a:t>charged for all guest travel and for student travel that is not registered through Study Abroad.</a:t>
            </a:r>
          </a:p>
          <a:p>
            <a:pPr algn="l"/>
            <a:endParaRPr lang="en-US" sz="37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3700" dirty="0">
                <a:solidFill>
                  <a:schemeClr val="tx1"/>
                </a:solidFill>
                <a:latin typeface="Calibri" panose="020F0502020204030204" pitchFamily="34" charset="0"/>
                <a:ea typeface="Calibri" panose="020F0502020204030204" pitchFamily="34" charset="0"/>
                <a:cs typeface="Calibri" panose="020F0502020204030204" pitchFamily="34" charset="0"/>
              </a:rPr>
              <a:t>For all departments, charges will be assessed at the end of the fiscal year for travel during the year, and the department will be charged in July of the new fiscal year.</a:t>
            </a:r>
          </a:p>
          <a:p>
            <a:pPr algn="l"/>
            <a:endParaRPr lang="en-US" sz="37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endParaRPr lang="en-US" sz="2800" dirty="0">
              <a:solidFill>
                <a:schemeClr val="tx1"/>
              </a:solidFill>
            </a:endParaRPr>
          </a:p>
          <a:p>
            <a:pPr algn="l"/>
            <a:endParaRPr lang="en-US" dirty="0"/>
          </a:p>
        </p:txBody>
      </p:sp>
      <p:pic>
        <p:nvPicPr>
          <p:cNvPr id="7" name="Picture 6">
            <a:extLst>
              <a:ext uri="{FF2B5EF4-FFF2-40B4-BE49-F238E27FC236}">
                <a16:creationId xmlns:a16="http://schemas.microsoft.com/office/drawing/2014/main" id="{62300CB9-F0D3-4D7F-509D-0043086ACB5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66401" y="145664"/>
            <a:ext cx="1381176" cy="495477"/>
          </a:xfrm>
          <a:prstGeom prst="rect">
            <a:avLst/>
          </a:prstGeom>
        </p:spPr>
      </p:pic>
      <p:pic>
        <p:nvPicPr>
          <p:cNvPr id="10" name="Picture 9">
            <a:extLst>
              <a:ext uri="{FF2B5EF4-FFF2-40B4-BE49-F238E27FC236}">
                <a16:creationId xmlns:a16="http://schemas.microsoft.com/office/drawing/2014/main" id="{8AD1110A-A3F4-E5C9-5C1E-3000A84C10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94782" y="679568"/>
            <a:ext cx="1518036" cy="323116"/>
          </a:xfrm>
          <a:prstGeom prst="rect">
            <a:avLst/>
          </a:prstGeom>
        </p:spPr>
      </p:pic>
    </p:spTree>
    <p:extLst>
      <p:ext uri="{BB962C8B-B14F-4D97-AF65-F5344CB8AC3E}">
        <p14:creationId xmlns:p14="http://schemas.microsoft.com/office/powerpoint/2010/main" val="27305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4" y="233228"/>
            <a:ext cx="10075084" cy="1116107"/>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r>
              <a:rPr lang="en-US" dirty="0">
                <a:latin typeface="Lobster 1.4" panose="02000506000000020003" pitchFamily="50" charset="0"/>
              </a:rPr>
              <a:t>It’s more than health insurance!</a:t>
            </a:r>
          </a:p>
        </p:txBody>
      </p:sp>
      <p:graphicFrame>
        <p:nvGraphicFramePr>
          <p:cNvPr id="7" name="Content Placeholder 6">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76051883"/>
              </p:ext>
            </p:extLst>
          </p:nvPr>
        </p:nvGraphicFramePr>
        <p:xfrm>
          <a:off x="1188360" y="1581933"/>
          <a:ext cx="9551358" cy="5271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88BDDD1-8210-08E3-7EA7-18DA39964100}"/>
              </a:ext>
            </a:extLst>
          </p:cNvPr>
          <p:cNvSpPr txBox="1"/>
          <p:nvPr/>
        </p:nvSpPr>
        <p:spPr>
          <a:xfrm>
            <a:off x="1017917" y="465826"/>
            <a:ext cx="9282023" cy="1015663"/>
          </a:xfrm>
          <a:prstGeom prst="rect">
            <a:avLst/>
          </a:prstGeom>
          <a:noFill/>
        </p:spPr>
        <p:txBody>
          <a:bodyPr wrap="square" rtlCol="0">
            <a:spAutoFit/>
          </a:bodyPr>
          <a:lstStyle/>
          <a:p>
            <a:pPr algn="ctr"/>
            <a:r>
              <a:rPr lang="en-US" sz="6000" b="1" dirty="0">
                <a:latin typeface="Calibri" panose="020F0502020204030204" pitchFamily="34" charset="0"/>
                <a:ea typeface="Calibri" panose="020F0502020204030204" pitchFamily="34" charset="0"/>
                <a:cs typeface="Calibri" panose="020F0502020204030204" pitchFamily="34" charset="0"/>
              </a:rPr>
              <a:t>Benefits</a:t>
            </a:r>
          </a:p>
        </p:txBody>
      </p:sp>
    </p:spTree>
    <p:extLst>
      <p:ext uri="{BB962C8B-B14F-4D97-AF65-F5344CB8AC3E}">
        <p14:creationId xmlns:p14="http://schemas.microsoft.com/office/powerpoint/2010/main" val="1386720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r>
              <a:rPr lang="en-US" sz="4000" dirty="0">
                <a:latin typeface="Lobster 1.4" panose="02000506000000020003" pitchFamily="50" charset="0"/>
              </a:rPr>
              <a:t>What’s offered for all travelers?</a:t>
            </a:r>
          </a:p>
        </p:txBody>
      </p:sp>
      <p:graphicFrame>
        <p:nvGraphicFramePr>
          <p:cNvPr id="18" name="Content Placeholder 17">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25388384"/>
              </p:ext>
            </p:extLst>
          </p:nvPr>
        </p:nvGraphicFramePr>
        <p:xfrm>
          <a:off x="677862" y="1904255"/>
          <a:ext cx="10061855" cy="4306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 Placeholder 16"/>
          <p:cNvSpPr>
            <a:spLocks noGrp="1"/>
          </p:cNvSpPr>
          <p:nvPr>
            <p:ph type="body"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r>
              <a:rPr lang="en-US" sz="3200" dirty="0">
                <a:solidFill>
                  <a:schemeClr val="accent5"/>
                </a:solidFill>
              </a:rPr>
              <a:t>Coverage Overview</a:t>
            </a:r>
          </a:p>
        </p:txBody>
      </p:sp>
      <p:sp>
        <p:nvSpPr>
          <p:cNvPr id="7" name="Text Placeholder 4">
            <a:extLst>
              <a:ext uri="{C183D7F6-B498-43B3-948B-1728B52AA6E4}">
                <adec:decorative xmlns:adec="http://schemas.microsoft.com/office/drawing/2017/decorative" val="1"/>
              </a:ext>
            </a:extLst>
          </p:cNvPr>
          <p:cNvSpPr txBox="1">
            <a:spLocks/>
          </p:cNvSpPr>
          <p:nvPr/>
        </p:nvSpPr>
        <p:spPr>
          <a:xfrm>
            <a:off x="6259513" y="1296991"/>
            <a:ext cx="5183188" cy="823912"/>
          </a:xfrm>
          <a:prstGeom prst="rect">
            <a:avLst/>
          </a:prstGeom>
        </p:spPr>
        <p:txBody>
          <a:bodyPr vert="horz" lIns="91440" tIns="45720" rIns="91440" bIns="45720" rtlCol="0"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pPr defTabSz="1219200">
              <a:spcBef>
                <a:spcPts val="1333"/>
              </a:spcBef>
              <a:defRPr/>
            </a:pPr>
            <a:endParaRPr lang="en-US" sz="3200" dirty="0">
              <a:solidFill>
                <a:prstClr val="black"/>
              </a:solidFill>
              <a:latin typeface="Lobster 1.4" panose="02000506000000020003" pitchFamily="50" charset="0"/>
            </a:endParaRPr>
          </a:p>
        </p:txBody>
      </p:sp>
    </p:spTree>
    <p:extLst>
      <p:ext uri="{BB962C8B-B14F-4D97-AF65-F5344CB8AC3E}">
        <p14:creationId xmlns:p14="http://schemas.microsoft.com/office/powerpoint/2010/main" val="173267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r>
              <a:rPr lang="en-US" sz="3200" dirty="0">
                <a:latin typeface="Lobster 1.4" panose="02000506000000020003" charset="0"/>
              </a:rPr>
              <a:t>What’s excluded from the policy?</a:t>
            </a:r>
          </a:p>
        </p:txBody>
      </p:sp>
      <p:graphicFrame>
        <p:nvGraphicFramePr>
          <p:cNvPr id="9" name="Content Placeholder 8">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33692285"/>
              </p:ext>
            </p:extLst>
          </p:nvPr>
        </p:nvGraphicFramePr>
        <p:xfrm>
          <a:off x="171431" y="1533331"/>
          <a:ext cx="10749611" cy="4919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76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65163" y="1130300"/>
            <a:ext cx="10077450" cy="774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pPr marL="0" marR="0" lvl="0" indent="0" algn="l" defTabSz="1828800" rtl="0" eaLnBrk="1" fontAlgn="auto" latinLnBrk="0" hangingPunct="1">
              <a:lnSpc>
                <a:spcPct val="100000"/>
              </a:lnSpc>
              <a:spcBef>
                <a:spcPts val="0"/>
              </a:spcBef>
              <a:spcAft>
                <a:spcPts val="0"/>
              </a:spcAft>
              <a:buClr>
                <a:schemeClr val="accent1"/>
              </a:buClr>
              <a:buSzPct val="75000"/>
              <a:buFont typeface="Wingdings" pitchFamily="2" charset="2"/>
              <a:buNone/>
              <a:tabLst/>
              <a:defRPr/>
            </a:pP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 the event of an Emergency…</a:t>
            </a:r>
          </a:p>
        </p:txBody>
      </p:sp>
      <p:graphicFrame>
        <p:nvGraphicFramePr>
          <p:cNvPr id="5" name="Content Placeholder 4" descr="emergency contacts"/>
          <p:cNvGraphicFramePr>
            <a:graphicFrameLocks noGrp="1"/>
          </p:cNvGraphicFramePr>
          <p:nvPr>
            <p:ph idx="1"/>
            <p:extLst>
              <p:ext uri="{D42A27DB-BD31-4B8C-83A1-F6EECF244321}">
                <p14:modId xmlns:p14="http://schemas.microsoft.com/office/powerpoint/2010/main" val="3422413915"/>
              </p:ext>
            </p:extLst>
          </p:nvPr>
        </p:nvGraphicFramePr>
        <p:xfrm>
          <a:off x="1404020" y="2160589"/>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1364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F08D2-A094-CD83-F95B-D8DEDE9AC3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452DFB-DE60-A55E-7C9C-3E7AD68C8137}"/>
              </a:ext>
            </a:extLst>
          </p:cNvPr>
          <p:cNvSpPr>
            <a:spLocks noGrp="1"/>
          </p:cNvSpPr>
          <p:nvPr>
            <p:ph type="title"/>
          </p:nvPr>
        </p:nvSpPr>
        <p:spPr>
          <a:xfrm>
            <a:off x="3117273" y="2302626"/>
            <a:ext cx="7449127" cy="2183651"/>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r>
              <a:rPr lang="en-US" sz="4400" dirty="0">
                <a:solidFill>
                  <a:schemeClr val="bg1"/>
                </a:solidFill>
                <a:latin typeface="Lobster 1.4" panose="02000506000000020003" pitchFamily="50" charset="0"/>
              </a:rPr>
              <a:t>High Risk Travel</a:t>
            </a:r>
          </a:p>
        </p:txBody>
      </p:sp>
    </p:spTree>
    <p:extLst>
      <p:ext uri="{BB962C8B-B14F-4D97-AF65-F5344CB8AC3E}">
        <p14:creationId xmlns:p14="http://schemas.microsoft.com/office/powerpoint/2010/main" val="387909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04F4138-71F2-5444-7A13-E4BC486923C3}"/>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0B9F5196-422F-2060-F81B-06F4B13EEA14}"/>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14870" y="1939221"/>
            <a:ext cx="4406900" cy="4394200"/>
          </a:xfrm>
          <a:prstGeom prst="rect">
            <a:avLst/>
          </a:prstGeom>
        </p:spPr>
      </p:pic>
      <p:sp>
        <p:nvSpPr>
          <p:cNvPr id="9" name="Google Shape;498;p68">
            <a:extLst>
              <a:ext uri="{FF2B5EF4-FFF2-40B4-BE49-F238E27FC236}">
                <a16:creationId xmlns:a16="http://schemas.microsoft.com/office/drawing/2014/main" id="{CD48B0EF-05ED-EB62-215E-386683C2F926}"/>
              </a:ext>
              <a:ext uri="{C183D7F6-B498-43B3-948B-1728B52AA6E4}">
                <adec:decorative xmlns:adec="http://schemas.microsoft.com/office/drawing/2017/decorative" val="1"/>
              </a:ext>
            </a:extLst>
          </p:cNvPr>
          <p:cNvSpPr txBox="1">
            <a:spLocks noGrp="1"/>
          </p:cNvSpPr>
          <p:nvPr>
            <p:ph type="title"/>
          </p:nvPr>
        </p:nvSpPr>
        <p:spPr>
          <a:xfrm>
            <a:off x="1073988" y="349112"/>
            <a:ext cx="10044023" cy="877729"/>
          </a:xfrm>
          <a:prstGeom prst="rect">
            <a:avLst/>
          </a:prstGeom>
        </p:spPr>
        <p:txBody>
          <a:bodyPr spcFirstLastPara="1" vert="horz" lIns="91440" tIns="45720" rIns="91440" bIns="45720" rtlCol="0" anchor="ctr" anchorCtr="0">
            <a:normAutofit/>
          </a:bodyPr>
          <a:lstStyle/>
          <a:p>
            <a:pPr algn="ctr"/>
            <a:r>
              <a:rPr lang="en-US" sz="4000" b="1" dirty="0">
                <a:solidFill>
                  <a:srgbClr val="FFFFFF"/>
                </a:solidFill>
              </a:rPr>
              <a:t>Defining Property Insurance </a:t>
            </a:r>
          </a:p>
        </p:txBody>
      </p:sp>
      <p:sp>
        <p:nvSpPr>
          <p:cNvPr id="2" name="TextBox 1">
            <a:extLst>
              <a:ext uri="{FF2B5EF4-FFF2-40B4-BE49-F238E27FC236}">
                <a16:creationId xmlns:a16="http://schemas.microsoft.com/office/drawing/2014/main" id="{0FD02BC7-07E4-811C-2112-BC6FB1DFDE5D}"/>
              </a:ext>
              <a:ext uri="{C183D7F6-B498-43B3-948B-1728B52AA6E4}">
                <adec:decorative xmlns:adec="http://schemas.microsoft.com/office/drawing/2017/decorative" val="1"/>
              </a:ext>
            </a:extLst>
          </p:cNvPr>
          <p:cNvSpPr txBox="1"/>
          <p:nvPr/>
        </p:nvSpPr>
        <p:spPr>
          <a:xfrm>
            <a:off x="482600" y="6654800"/>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5B31BCCC-19E5-A507-1D5D-73CDF2C7424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777043" y="145665"/>
            <a:ext cx="1170533" cy="365792"/>
          </a:xfrm>
          <a:prstGeom prst="rect">
            <a:avLst/>
          </a:prstGeom>
        </p:spPr>
      </p:pic>
      <p:pic>
        <p:nvPicPr>
          <p:cNvPr id="8" name="Picture 7">
            <a:extLst>
              <a:ext uri="{FF2B5EF4-FFF2-40B4-BE49-F238E27FC236}">
                <a16:creationId xmlns:a16="http://schemas.microsoft.com/office/drawing/2014/main" id="{31F2BB9F-5DE8-41A3-2E73-9F88F5DA0F8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679882" y="524579"/>
            <a:ext cx="1518036" cy="323116"/>
          </a:xfrm>
          <a:prstGeom prst="rect">
            <a:avLst/>
          </a:prstGeom>
        </p:spPr>
      </p:pic>
      <p:sp>
        <p:nvSpPr>
          <p:cNvPr id="4" name="TextBox 3">
            <a:extLst>
              <a:ext uri="{FF2B5EF4-FFF2-40B4-BE49-F238E27FC236}">
                <a16:creationId xmlns:a16="http://schemas.microsoft.com/office/drawing/2014/main" id="{9D087B38-75C1-4775-537E-C46A88781FDC}"/>
              </a:ext>
            </a:extLst>
          </p:cNvPr>
          <p:cNvSpPr txBox="1"/>
          <p:nvPr/>
        </p:nvSpPr>
        <p:spPr>
          <a:xfrm>
            <a:off x="1714500" y="686137"/>
            <a:ext cx="8135817" cy="830997"/>
          </a:xfrm>
          <a:prstGeom prst="rect">
            <a:avLst/>
          </a:prstGeom>
          <a:noFill/>
        </p:spPr>
        <p:txBody>
          <a:bodyPr wrap="square" rtlCol="0">
            <a:spAutoFit/>
          </a:bodyPr>
          <a:lstStyle/>
          <a:p>
            <a:pPr algn="ctr"/>
            <a:r>
              <a:rPr lang="en-US" sz="4800" b="1" u="sng" dirty="0"/>
              <a:t>Today’s Presenters</a:t>
            </a:r>
          </a:p>
        </p:txBody>
      </p:sp>
      <p:sp>
        <p:nvSpPr>
          <p:cNvPr id="3" name="TextBox 2">
            <a:extLst>
              <a:ext uri="{FF2B5EF4-FFF2-40B4-BE49-F238E27FC236}">
                <a16:creationId xmlns:a16="http://schemas.microsoft.com/office/drawing/2014/main" id="{415A6F52-13A0-0BEA-8C85-9FB38B954B2F}"/>
              </a:ext>
            </a:extLst>
          </p:cNvPr>
          <p:cNvSpPr txBox="1"/>
          <p:nvPr/>
        </p:nvSpPr>
        <p:spPr>
          <a:xfrm>
            <a:off x="1164770" y="1659047"/>
            <a:ext cx="9862457" cy="4308872"/>
          </a:xfrm>
          <a:prstGeom prst="rect">
            <a:avLst/>
          </a:prstGeom>
          <a:noFill/>
        </p:spPr>
        <p:txBody>
          <a:bodyPr wrap="square" rtlCol="0">
            <a:spAutoFit/>
          </a:bodyPr>
          <a:lstStyle/>
          <a:p>
            <a:r>
              <a:rPr lang="en-US" sz="3200" dirty="0"/>
              <a:t>Cathy Krane</a:t>
            </a:r>
          </a:p>
          <a:p>
            <a:r>
              <a:rPr lang="en-US" sz="3200" dirty="0"/>
              <a:t>Assistant Vice President for Risk Management</a:t>
            </a:r>
          </a:p>
          <a:p>
            <a:r>
              <a:rPr lang="en-US" sz="3200" dirty="0">
                <a:hlinkClick r:id="rId7"/>
              </a:rPr>
              <a:t>cathykrane@lsu.edu</a:t>
            </a:r>
            <a:endParaRPr lang="en-US" sz="3200" dirty="0"/>
          </a:p>
          <a:p>
            <a:endParaRPr lang="en-US" sz="3200" dirty="0"/>
          </a:p>
          <a:p>
            <a:endParaRPr lang="en-US" sz="3200" dirty="0"/>
          </a:p>
          <a:p>
            <a:r>
              <a:rPr lang="en-US" sz="3200" dirty="0"/>
              <a:t>Ashley Neyer</a:t>
            </a:r>
          </a:p>
          <a:p>
            <a:r>
              <a:rPr lang="en-US" sz="3200" dirty="0"/>
              <a:t>Director, Office of Study Abroad</a:t>
            </a:r>
          </a:p>
          <a:p>
            <a:r>
              <a:rPr lang="en-US" sz="3200" dirty="0">
                <a:hlinkClick r:id="rId8"/>
              </a:rPr>
              <a:t>ashleyneyer@lsu.edu</a:t>
            </a:r>
            <a:endParaRPr lang="en-US" sz="3200" dirty="0"/>
          </a:p>
          <a:p>
            <a:endParaRPr lang="en-US" dirty="0"/>
          </a:p>
        </p:txBody>
      </p:sp>
    </p:spTree>
    <p:extLst>
      <p:ext uri="{BB962C8B-B14F-4D97-AF65-F5344CB8AC3E}">
        <p14:creationId xmlns:p14="http://schemas.microsoft.com/office/powerpoint/2010/main" val="3891789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r>
              <a:rPr lang="en-US" dirty="0">
                <a:latin typeface="Lobster 1.4" panose="02000506000000020003" pitchFamily="50" charset="0"/>
              </a:rPr>
              <a:t>Travel Advisory Levels</a:t>
            </a:r>
          </a:p>
        </p:txBody>
      </p:sp>
      <p:graphicFrame>
        <p:nvGraphicFramePr>
          <p:cNvPr id="17" name="Content Placeholder 16" descr="travel advisory levels "/>
          <p:cNvGraphicFramePr>
            <a:graphicFrameLocks noGrp="1"/>
          </p:cNvGraphicFramePr>
          <p:nvPr>
            <p:ph idx="1"/>
            <p:extLst>
              <p:ext uri="{D42A27DB-BD31-4B8C-83A1-F6EECF244321}">
                <p14:modId xmlns:p14="http://schemas.microsoft.com/office/powerpoint/2010/main" val="3286470975"/>
              </p:ext>
            </p:extLst>
          </p:nvPr>
        </p:nvGraphicFramePr>
        <p:xfrm>
          <a:off x="677863" y="2160589"/>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457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r>
              <a:rPr lang="en-US" dirty="0">
                <a:latin typeface="Lobster 1.4" panose="02000506000000020003" pitchFamily="50" charset="0"/>
              </a:rPr>
              <a:t>Travel Advisory Restrictions</a:t>
            </a:r>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933" b="0" i="0" u="none" strike="noStrike" cap="none">
                <a:solidFill>
                  <a:srgbClr val="000000"/>
                </a:solidFill>
                <a:latin typeface="Arial"/>
                <a:ea typeface="Arial"/>
                <a:cs typeface="Arial"/>
                <a:sym typeface="Arial"/>
              </a:defRPr>
            </a:lvl9pPr>
          </a:lstStyle>
          <a:p>
            <a:pPr marL="0" indent="0">
              <a:buNone/>
            </a:pPr>
            <a:endParaRPr lang="en-US" dirty="0"/>
          </a:p>
          <a:p>
            <a:pPr marL="0" indent="0">
              <a:buNone/>
            </a:pPr>
            <a:r>
              <a:rPr lang="en-US" sz="2800" dirty="0">
                <a:solidFill>
                  <a:schemeClr val="bg1"/>
                </a:solidFill>
              </a:rPr>
              <a:t>Relative to University-related international travel, as defined in the LSU FASOP AS-18 International Travel Policy, to restricted locations and, for reasons of health, safety, security, and risk:</a:t>
            </a:r>
          </a:p>
          <a:p>
            <a:pPr marL="0" indent="0">
              <a:buNone/>
            </a:pPr>
            <a:endParaRPr lang="en-US" sz="2800" dirty="0">
              <a:solidFill>
                <a:schemeClr val="bg1"/>
              </a:solidFill>
            </a:endParaRPr>
          </a:p>
          <a:p>
            <a:pPr marL="400070" lvl="1" indent="0">
              <a:buNone/>
            </a:pPr>
            <a:r>
              <a:rPr lang="en-US" sz="2800" dirty="0">
                <a:solidFill>
                  <a:schemeClr val="bg1"/>
                </a:solidFill>
              </a:rPr>
              <a:t>The University Restricted Regions includes countries or regions of a country with a Level 3 or Level 4 Travel Advisory issued by the Department of State</a:t>
            </a:r>
          </a:p>
        </p:txBody>
      </p:sp>
    </p:spTree>
    <p:extLst>
      <p:ext uri="{BB962C8B-B14F-4D97-AF65-F5344CB8AC3E}">
        <p14:creationId xmlns:p14="http://schemas.microsoft.com/office/powerpoint/2010/main" val="3017498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Google Shape;498;p68">
            <a:extLst>
              <a:ext uri="{FF2B5EF4-FFF2-40B4-BE49-F238E27FC236}">
                <a16:creationId xmlns:a16="http://schemas.microsoft.com/office/drawing/2014/main" id="{5564D63A-8A7D-0348-BD5F-233192DC3907}"/>
              </a:ext>
              <a:ext uri="{C183D7F6-B498-43B3-948B-1728B52AA6E4}">
                <adec:decorative xmlns:adec="http://schemas.microsoft.com/office/drawing/2017/decorative" val="1"/>
              </a:ext>
            </a:extLst>
          </p:cNvPr>
          <p:cNvSpPr txBox="1">
            <a:spLocks noGrp="1"/>
          </p:cNvSpPr>
          <p:nvPr>
            <p:ph type="title"/>
          </p:nvPr>
        </p:nvSpPr>
        <p:spPr>
          <a:xfrm>
            <a:off x="1073988" y="408830"/>
            <a:ext cx="10044023" cy="877729"/>
          </a:xfrm>
          <a:prstGeom prst="rect">
            <a:avLst/>
          </a:prstGeom>
        </p:spPr>
        <p:txBody>
          <a:bodyPr spcFirstLastPara="1" vert="horz" lIns="91440" tIns="45720" rIns="91440" bIns="45720" rtlCol="0" anchor="ctr" anchorCtr="0">
            <a:normAutofit/>
          </a:bodyPr>
          <a:lstStyle/>
          <a:p>
            <a:pPr algn="ctr"/>
            <a:r>
              <a:rPr lang="en-US" sz="4000" b="1" dirty="0">
                <a:solidFill>
                  <a:srgbClr val="FFFFFF"/>
                </a:solidFill>
              </a:rPr>
              <a:t>Reimbursement Process </a:t>
            </a:r>
          </a:p>
        </p:txBody>
      </p:sp>
      <p:sp>
        <p:nvSpPr>
          <p:cNvPr id="3" name="TextBox 2">
            <a:extLst>
              <a:ext uri="{FF2B5EF4-FFF2-40B4-BE49-F238E27FC236}">
                <a16:creationId xmlns:a16="http://schemas.microsoft.com/office/drawing/2014/main" id="{98436B4F-A044-9909-7EF8-87ED766DE544}"/>
              </a:ext>
            </a:extLst>
          </p:cNvPr>
          <p:cNvSpPr txBox="1"/>
          <p:nvPr/>
        </p:nvSpPr>
        <p:spPr>
          <a:xfrm>
            <a:off x="1842353" y="601138"/>
            <a:ext cx="8507292" cy="830997"/>
          </a:xfrm>
          <a:prstGeom prst="rect">
            <a:avLst/>
          </a:prstGeom>
          <a:solidFill>
            <a:srgbClr val="461D7C"/>
          </a:solidFill>
        </p:spPr>
        <p:txBody>
          <a:bodyPr wrap="square" rtlCol="0">
            <a:spAutoFit/>
          </a:bodyPr>
          <a:lstStyle/>
          <a:p>
            <a:pPr algn="ctr"/>
            <a:r>
              <a:rPr lang="en-US" sz="4800" dirty="0">
                <a:solidFill>
                  <a:schemeClr val="bg1"/>
                </a:solidFill>
                <a:highlight>
                  <a:srgbClr val="461D7C"/>
                </a:highlight>
              </a:rPr>
              <a:t>High Risk Travel Committee</a:t>
            </a:r>
          </a:p>
        </p:txBody>
      </p:sp>
      <p:sp>
        <p:nvSpPr>
          <p:cNvPr id="2" name="TextBox 1">
            <a:extLst>
              <a:ext uri="{FF2B5EF4-FFF2-40B4-BE49-F238E27FC236}">
                <a16:creationId xmlns:a16="http://schemas.microsoft.com/office/drawing/2014/main" id="{9870AE11-B0A9-D340-83B1-31FDE94D85B9}"/>
              </a:ext>
              <a:ext uri="{C183D7F6-B498-43B3-948B-1728B52AA6E4}">
                <adec:decorative xmlns:adec="http://schemas.microsoft.com/office/drawing/2017/decorative" val="1"/>
              </a:ext>
            </a:extLst>
          </p:cNvPr>
          <p:cNvSpPr txBox="1"/>
          <p:nvPr/>
        </p:nvSpPr>
        <p:spPr>
          <a:xfrm>
            <a:off x="482600" y="66548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6E824B9E-37E9-6FB9-27B0-E19355B62D09}"/>
              </a:ext>
            </a:extLst>
          </p:cNvPr>
          <p:cNvSpPr txBox="1"/>
          <p:nvPr/>
        </p:nvSpPr>
        <p:spPr>
          <a:xfrm>
            <a:off x="273997" y="1679467"/>
            <a:ext cx="11164903" cy="2905411"/>
          </a:xfrm>
          <a:prstGeom prst="rect">
            <a:avLst/>
          </a:prstGeom>
          <a:noFill/>
        </p:spPr>
        <p:txBody>
          <a:bodyPr wrap="square" rtlCol="0">
            <a:spAutoFit/>
          </a:bodyPr>
          <a:lstStyle/>
          <a:p>
            <a:pPr lvl="1">
              <a:lnSpc>
                <a:spcPct val="90000"/>
              </a:lnSpc>
              <a:spcAft>
                <a:spcPts val="600"/>
              </a:spcAft>
              <a:defRPr/>
            </a:pPr>
            <a:r>
              <a:rPr lang="en-US" sz="3200" dirty="0">
                <a:solidFill>
                  <a:srgbClr val="000000"/>
                </a:solidFill>
                <a:latin typeface="Calibri" panose="020F0502020204030204"/>
                <a:sym typeface="Arial"/>
              </a:rPr>
              <a:t>If considering travel to a Restricted region or Foreign Adversary, Form AS295 Request to Travel must be completed and submitted to the High-Risk Travel Committee.</a:t>
            </a:r>
          </a:p>
          <a:p>
            <a:pPr lvl="1">
              <a:lnSpc>
                <a:spcPct val="90000"/>
              </a:lnSpc>
              <a:spcAft>
                <a:spcPts val="600"/>
              </a:spcAft>
              <a:defRPr/>
            </a:pPr>
            <a:r>
              <a:rPr lang="en-US" sz="3200" dirty="0">
                <a:solidFill>
                  <a:srgbClr val="000000"/>
                </a:solidFill>
                <a:latin typeface="Calibri" panose="020F0502020204030204"/>
                <a:sym typeface="Arial"/>
              </a:rPr>
              <a:t>The Committee will review the request and you will be notified if the travel is approved.</a:t>
            </a:r>
          </a:p>
          <a:p>
            <a:pPr marL="914400" lvl="1" indent="-457200">
              <a:lnSpc>
                <a:spcPct val="90000"/>
              </a:lnSpc>
              <a:spcAft>
                <a:spcPts val="600"/>
              </a:spcAft>
              <a:buFont typeface="Arial" panose="020B0604020202020204" pitchFamily="34" charset="0"/>
              <a:buChar char="•"/>
              <a:defRPr/>
            </a:pPr>
            <a:endPar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sym typeface="Arial"/>
            </a:endParaRPr>
          </a:p>
        </p:txBody>
      </p:sp>
      <p:pic>
        <p:nvPicPr>
          <p:cNvPr id="7" name="Picture 6">
            <a:extLst>
              <a:ext uri="{FF2B5EF4-FFF2-40B4-BE49-F238E27FC236}">
                <a16:creationId xmlns:a16="http://schemas.microsoft.com/office/drawing/2014/main" id="{880ACE39-D3C5-A4CD-BCFC-B8B48976BE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77043" y="145665"/>
            <a:ext cx="1170533" cy="365792"/>
          </a:xfrm>
          <a:prstGeom prst="rect">
            <a:avLst/>
          </a:prstGeom>
        </p:spPr>
      </p:pic>
      <p:pic>
        <p:nvPicPr>
          <p:cNvPr id="8" name="Picture 7">
            <a:extLst>
              <a:ext uri="{FF2B5EF4-FFF2-40B4-BE49-F238E27FC236}">
                <a16:creationId xmlns:a16="http://schemas.microsoft.com/office/drawing/2014/main" id="{987EC547-208C-D27F-DB75-0252B8E6F10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79882" y="524579"/>
            <a:ext cx="1518036" cy="323116"/>
          </a:xfrm>
          <a:prstGeom prst="rect">
            <a:avLst/>
          </a:prstGeom>
        </p:spPr>
      </p:pic>
      <p:pic>
        <p:nvPicPr>
          <p:cNvPr id="6" name="Picture 5" descr="A close-up of a travel form">
            <a:extLst>
              <a:ext uri="{FF2B5EF4-FFF2-40B4-BE49-F238E27FC236}">
                <a16:creationId xmlns:a16="http://schemas.microsoft.com/office/drawing/2014/main" id="{0A6B2890-D23B-5646-E3B2-7113C2E0D21B}"/>
              </a:ext>
            </a:extLst>
          </p:cNvPr>
          <p:cNvPicPr>
            <a:picLocks noChangeAspect="1"/>
          </p:cNvPicPr>
          <p:nvPr/>
        </p:nvPicPr>
        <p:blipFill>
          <a:blip r:embed="rId5"/>
          <a:stretch>
            <a:fillRect/>
          </a:stretch>
        </p:blipFill>
        <p:spPr>
          <a:xfrm>
            <a:off x="3652963" y="4083269"/>
            <a:ext cx="4886071" cy="6217920"/>
          </a:xfrm>
          <a:prstGeom prst="rect">
            <a:avLst/>
          </a:prstGeom>
        </p:spPr>
      </p:pic>
    </p:spTree>
    <p:extLst>
      <p:ext uri="{BB962C8B-B14F-4D97-AF65-F5344CB8AC3E}">
        <p14:creationId xmlns:p14="http://schemas.microsoft.com/office/powerpoint/2010/main" val="212818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EA8426-011E-97AA-FE07-2C926645DFAE}"/>
              </a:ext>
              <a:ext uri="{C183D7F6-B498-43B3-948B-1728B52AA6E4}">
                <adec:decorative xmlns:adec="http://schemas.microsoft.com/office/drawing/2017/decorative" val="1"/>
              </a:ext>
            </a:extLst>
          </p:cNvPr>
          <p:cNvSpPr txBox="1"/>
          <p:nvPr/>
        </p:nvSpPr>
        <p:spPr>
          <a:xfrm>
            <a:off x="10033348" y="488515"/>
            <a:ext cx="1678488" cy="513567"/>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B94AEF78-08DF-854B-AB5A-EED188F604B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09962" y="114300"/>
            <a:ext cx="943888" cy="375781"/>
          </a:xfrm>
          <a:prstGeom prst="rect">
            <a:avLst/>
          </a:prstGeom>
        </p:spPr>
      </p:pic>
      <p:sp>
        <p:nvSpPr>
          <p:cNvPr id="5" name="Title 4">
            <a:extLst>
              <a:ext uri="{FF2B5EF4-FFF2-40B4-BE49-F238E27FC236}">
                <a16:creationId xmlns:a16="http://schemas.microsoft.com/office/drawing/2014/main" id="{B451F329-81DE-6C91-5AA1-1DB91D8B1021}"/>
              </a:ext>
            </a:extLst>
          </p:cNvPr>
          <p:cNvSpPr txBox="1">
            <a:spLocks noGrp="1"/>
          </p:cNvSpPr>
          <p:nvPr>
            <p:ph type="title" idx="4294967295"/>
          </p:nvPr>
        </p:nvSpPr>
        <p:spPr>
          <a:xfrm>
            <a:off x="1141395" y="745298"/>
            <a:ext cx="962124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Register now for…</a:t>
            </a:r>
          </a:p>
        </p:txBody>
      </p:sp>
      <p:sp>
        <p:nvSpPr>
          <p:cNvPr id="4" name="TextBox 3">
            <a:extLst>
              <a:ext uri="{FF2B5EF4-FFF2-40B4-BE49-F238E27FC236}">
                <a16:creationId xmlns:a16="http://schemas.microsoft.com/office/drawing/2014/main" id="{3E295C95-F088-7F9D-BC2C-34B8905706EE}"/>
              </a:ext>
            </a:extLst>
          </p:cNvPr>
          <p:cNvSpPr txBox="1"/>
          <p:nvPr/>
        </p:nvSpPr>
        <p:spPr>
          <a:xfrm>
            <a:off x="400833" y="1692353"/>
            <a:ext cx="11102366" cy="4370427"/>
          </a:xfrm>
          <a:prstGeom prst="rect">
            <a:avLst/>
          </a:prstGeom>
          <a:noFill/>
        </p:spPr>
        <p:txBody>
          <a:bodyPr wrap="square" rtlCol="0">
            <a:spAutoFit/>
          </a:bodyPr>
          <a:lstStyle/>
          <a:p>
            <a:pPr algn="ctr"/>
            <a:r>
              <a:rPr lang="en-US" sz="6000" b="1" dirty="0">
                <a:solidFill>
                  <a:srgbClr val="442A6A"/>
                </a:solidFill>
                <a:latin typeface="Calibri" panose="020F0502020204030204" pitchFamily="34" charset="0"/>
                <a:ea typeface="Calibri" panose="020F0502020204030204" pitchFamily="34" charset="0"/>
                <a:cs typeface="Calibri" panose="020F0502020204030204" pitchFamily="34" charset="0"/>
              </a:rPr>
              <a:t>RISK MANAGEMENT 101</a:t>
            </a:r>
          </a:p>
          <a:p>
            <a:pPr algn="ctr"/>
            <a:r>
              <a:rPr lang="en-US" sz="6000" b="1" dirty="0">
                <a:solidFill>
                  <a:srgbClr val="442A6A"/>
                </a:solidFill>
                <a:latin typeface="Calibri" panose="020F0502020204030204" pitchFamily="34" charset="0"/>
                <a:ea typeface="Calibri" panose="020F0502020204030204" pitchFamily="34" charset="0"/>
                <a:cs typeface="Calibri" panose="020F0502020204030204" pitchFamily="34" charset="0"/>
              </a:rPr>
              <a:t>Feb. 17 or March 13</a:t>
            </a:r>
          </a:p>
          <a:p>
            <a:pPr algn="ctr"/>
            <a:r>
              <a:rPr lang="en-US" sz="6000" b="1" dirty="0">
                <a:solidFill>
                  <a:srgbClr val="442A6A"/>
                </a:solidFill>
                <a:latin typeface="Calibri" panose="020F0502020204030204" pitchFamily="34" charset="0"/>
                <a:ea typeface="Calibri" panose="020F0502020204030204" pitchFamily="34" charset="0"/>
                <a:cs typeface="Calibri" panose="020F0502020204030204" pitchFamily="34" charset="0"/>
              </a:rPr>
              <a:t>Room 301 Student Union</a:t>
            </a:r>
          </a:p>
          <a:p>
            <a:pPr algn="ctr"/>
            <a:r>
              <a:rPr lang="en-US" sz="6000" b="1" dirty="0">
                <a:solidFill>
                  <a:srgbClr val="442A6A"/>
                </a:solidFill>
                <a:latin typeface="Calibri" panose="020F0502020204030204" pitchFamily="34" charset="0"/>
                <a:ea typeface="Calibri" panose="020F0502020204030204" pitchFamily="34" charset="0"/>
                <a:cs typeface="Calibri" panose="020F0502020204030204" pitchFamily="34" charset="0"/>
              </a:rPr>
              <a:t>2:00- 4:00 pm</a:t>
            </a:r>
          </a:p>
          <a:p>
            <a:pPr algn="ctr"/>
            <a:endParaRPr lang="en-US" b="1" dirty="0">
              <a:solidFill>
                <a:srgbClr val="442A6A"/>
              </a:solidFill>
              <a:latin typeface="Calibri" panose="020F0502020204030204" pitchFamily="34" charset="0"/>
              <a:ea typeface="Calibri" panose="020F0502020204030204" pitchFamily="34" charset="0"/>
              <a:cs typeface="Calibri" panose="020F0502020204030204" pitchFamily="34" charset="0"/>
            </a:endParaRPr>
          </a:p>
          <a:p>
            <a:pPr algn="ctr"/>
            <a:r>
              <a:rPr lang="en-US" sz="2000" b="1">
                <a:solidFill>
                  <a:srgbClr val="442A6A"/>
                </a:solidFill>
                <a:latin typeface="Calibri" panose="020F0502020204030204" pitchFamily="34" charset="0"/>
                <a:ea typeface="Calibri" panose="020F0502020204030204" pitchFamily="34" charset="0"/>
                <a:cs typeface="Calibri" panose="020F0502020204030204" pitchFamily="34" charset="0"/>
              </a:rPr>
              <a:t>https://training.lsu.edu/Default.aspx?AdminGroupId=28&amp;AudienceId=0&amp;PageIndex=1&amp;PageSize=10</a:t>
            </a:r>
            <a:endParaRPr lang="en-US" sz="2000" b="1" dirty="0">
              <a:solidFill>
                <a:srgbClr val="442A6A"/>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2483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EA8426-011E-97AA-FE07-2C926645DFAE}"/>
              </a:ext>
              <a:ext uri="{C183D7F6-B498-43B3-948B-1728B52AA6E4}">
                <adec:decorative xmlns:adec="http://schemas.microsoft.com/office/drawing/2017/decorative" val="1"/>
              </a:ext>
            </a:extLst>
          </p:cNvPr>
          <p:cNvSpPr txBox="1"/>
          <p:nvPr/>
        </p:nvSpPr>
        <p:spPr>
          <a:xfrm>
            <a:off x="10033348" y="488515"/>
            <a:ext cx="1678488" cy="513567"/>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B94AEF78-08DF-854B-AB5A-EED188F604B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09962" y="114300"/>
            <a:ext cx="943888" cy="375781"/>
          </a:xfrm>
          <a:prstGeom prst="rect">
            <a:avLst/>
          </a:prstGeom>
        </p:spPr>
      </p:pic>
      <p:sp>
        <p:nvSpPr>
          <p:cNvPr id="4" name="Title 3">
            <a:extLst>
              <a:ext uri="{FF2B5EF4-FFF2-40B4-BE49-F238E27FC236}">
                <a16:creationId xmlns:a16="http://schemas.microsoft.com/office/drawing/2014/main" id="{3E295C95-F088-7F9D-BC2C-34B8905706EE}"/>
              </a:ext>
            </a:extLst>
          </p:cNvPr>
          <p:cNvSpPr txBox="1">
            <a:spLocks noGrp="1"/>
          </p:cNvSpPr>
          <p:nvPr>
            <p:ph type="title" idx="4294967295"/>
          </p:nvPr>
        </p:nvSpPr>
        <p:spPr>
          <a:xfrm>
            <a:off x="400833" y="1878903"/>
            <a:ext cx="11102366" cy="2862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2A6A"/>
                </a:solidFill>
                <a:effectLst/>
                <a:uLnTx/>
                <a:uFillTx/>
                <a:latin typeface="Lucida Handwriting" panose="03010101010101010101" pitchFamily="66" charset="0"/>
                <a:ea typeface="+mn-ea"/>
                <a:cs typeface="+mn-cs"/>
              </a:rPr>
              <a:t>Thank you for your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442A6A"/>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2A6A"/>
                </a:solidFill>
                <a:effectLst/>
                <a:uLnTx/>
                <a:uFillTx/>
                <a:latin typeface="Lucida Handwriting" panose="03010101010101010101" pitchFamily="66" charset="0"/>
                <a:ea typeface="+mn-ea"/>
                <a:cs typeface="+mn-cs"/>
              </a:rPr>
              <a:t>Questions???</a:t>
            </a:r>
          </a:p>
        </p:txBody>
      </p:sp>
    </p:spTree>
    <p:extLst>
      <p:ext uri="{BB962C8B-B14F-4D97-AF65-F5344CB8AC3E}">
        <p14:creationId xmlns:p14="http://schemas.microsoft.com/office/powerpoint/2010/main" val="76211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70AE11-B0A9-D340-83B1-31FDE94D85B9}"/>
              </a:ext>
              <a:ext uri="{C183D7F6-B498-43B3-948B-1728B52AA6E4}">
                <adec:decorative xmlns:adec="http://schemas.microsoft.com/office/drawing/2017/decorative" val="1"/>
              </a:ext>
            </a:extLst>
          </p:cNvPr>
          <p:cNvSpPr txBox="1"/>
          <p:nvPr/>
        </p:nvSpPr>
        <p:spPr>
          <a:xfrm>
            <a:off x="482600" y="6654800"/>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880ACE39-D3C5-A4CD-BCFC-B8B48976BE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77043" y="145665"/>
            <a:ext cx="1170533" cy="365792"/>
          </a:xfrm>
          <a:prstGeom prst="rect">
            <a:avLst/>
          </a:prstGeom>
        </p:spPr>
      </p:pic>
      <p:pic>
        <p:nvPicPr>
          <p:cNvPr id="8" name="Picture 7">
            <a:extLst>
              <a:ext uri="{FF2B5EF4-FFF2-40B4-BE49-F238E27FC236}">
                <a16:creationId xmlns:a16="http://schemas.microsoft.com/office/drawing/2014/main" id="{987EC547-208C-D27F-DB75-0252B8E6F10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79882" y="524579"/>
            <a:ext cx="1518036" cy="323116"/>
          </a:xfrm>
          <a:prstGeom prst="rect">
            <a:avLst/>
          </a:prstGeom>
        </p:spPr>
      </p:pic>
      <p:sp>
        <p:nvSpPr>
          <p:cNvPr id="4" name="Title 3">
            <a:extLst>
              <a:ext uri="{FF2B5EF4-FFF2-40B4-BE49-F238E27FC236}">
                <a16:creationId xmlns:a16="http://schemas.microsoft.com/office/drawing/2014/main" id="{39F2ABF2-5AB1-95CC-AE51-2542A3AC0313}"/>
              </a:ext>
            </a:extLst>
          </p:cNvPr>
          <p:cNvSpPr txBox="1">
            <a:spLocks noGrp="1"/>
          </p:cNvSpPr>
          <p:nvPr>
            <p:ph type="title" idx="4294967295"/>
          </p:nvPr>
        </p:nvSpPr>
        <p:spPr>
          <a:xfrm>
            <a:off x="1714500" y="686137"/>
            <a:ext cx="813581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chemeClr val="tx1"/>
                </a:solidFill>
                <a:effectLst/>
                <a:uLnTx/>
                <a:uFillTx/>
                <a:latin typeface="+mn-lt"/>
                <a:ea typeface="+mn-ea"/>
                <a:cs typeface="+mn-cs"/>
              </a:rPr>
              <a:t>Today’s Topics</a:t>
            </a:r>
          </a:p>
        </p:txBody>
      </p:sp>
      <p:sp>
        <p:nvSpPr>
          <p:cNvPr id="3" name="TextBox 2">
            <a:extLst>
              <a:ext uri="{FF2B5EF4-FFF2-40B4-BE49-F238E27FC236}">
                <a16:creationId xmlns:a16="http://schemas.microsoft.com/office/drawing/2014/main" id="{598E6FC3-533C-CB03-FC52-43850D317D52}"/>
              </a:ext>
            </a:extLst>
          </p:cNvPr>
          <p:cNvSpPr txBox="1"/>
          <p:nvPr/>
        </p:nvSpPr>
        <p:spPr>
          <a:xfrm>
            <a:off x="1164770" y="1854159"/>
            <a:ext cx="9862457" cy="4062651"/>
          </a:xfrm>
          <a:prstGeom prst="rect">
            <a:avLst/>
          </a:prstGeom>
          <a:noFill/>
        </p:spPr>
        <p:txBody>
          <a:bodyPr wrap="square" rtlCol="0">
            <a:spAutoFit/>
          </a:bodyPr>
          <a:lstStyle/>
          <a:p>
            <a:pPr marL="285750" indent="-285750">
              <a:buFont typeface="Arial" panose="020B0604020202020204" pitchFamily="34" charset="0"/>
              <a:buChar char="•"/>
            </a:pPr>
            <a:r>
              <a:rPr lang="en-US" sz="4000" dirty="0"/>
              <a:t>Student Domestic Travel Insurance</a:t>
            </a:r>
          </a:p>
          <a:p>
            <a:pPr marL="742950" lvl="1" indent="-285750">
              <a:buFont typeface="Arial" panose="020B0604020202020204" pitchFamily="34" charset="0"/>
              <a:buChar char="•"/>
            </a:pPr>
            <a:r>
              <a:rPr lang="en-US" sz="4000" dirty="0"/>
              <a:t>Overview</a:t>
            </a:r>
          </a:p>
          <a:p>
            <a:pPr marL="742950" lvl="1" indent="-285750">
              <a:buFont typeface="Arial" panose="020B0604020202020204" pitchFamily="34" charset="0"/>
              <a:buChar char="•"/>
            </a:pPr>
            <a:r>
              <a:rPr lang="en-US" sz="4000" dirty="0"/>
              <a:t>Insurance Benefits</a:t>
            </a:r>
          </a:p>
          <a:p>
            <a:pPr marL="285750" indent="-285750">
              <a:buFont typeface="Arial" panose="020B0604020202020204" pitchFamily="34" charset="0"/>
              <a:buChar char="•"/>
            </a:pPr>
            <a:r>
              <a:rPr lang="en-US" sz="4000" dirty="0"/>
              <a:t>International Travel</a:t>
            </a:r>
          </a:p>
          <a:p>
            <a:pPr marL="742950" lvl="1" indent="-285750">
              <a:buFont typeface="Arial" panose="020B0604020202020204" pitchFamily="34" charset="0"/>
              <a:buChar char="•"/>
            </a:pPr>
            <a:r>
              <a:rPr lang="en-US" sz="4000" dirty="0"/>
              <a:t>Insurance and Assistance</a:t>
            </a:r>
          </a:p>
          <a:p>
            <a:pPr marL="742950" lvl="1" indent="-285750">
              <a:buFont typeface="Arial" panose="020B0604020202020204" pitchFamily="34" charset="0"/>
              <a:buChar char="•"/>
            </a:pPr>
            <a:r>
              <a:rPr lang="en-US" sz="4000" dirty="0"/>
              <a:t>High Risk Travel</a:t>
            </a:r>
          </a:p>
          <a:p>
            <a:endParaRPr lang="en-US" dirty="0"/>
          </a:p>
        </p:txBody>
      </p:sp>
      <p:pic>
        <p:nvPicPr>
          <p:cNvPr id="6" name="Picture 5">
            <a:extLst>
              <a:ext uri="{FF2B5EF4-FFF2-40B4-BE49-F238E27FC236}">
                <a16:creationId xmlns:a16="http://schemas.microsoft.com/office/drawing/2014/main" id="{819FFC51-39B9-5F4C-9180-F3DC9B0468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03976" y="4305210"/>
            <a:ext cx="5943600" cy="1866653"/>
          </a:xfrm>
          <a:prstGeom prst="rect">
            <a:avLst/>
          </a:prstGeom>
        </p:spPr>
      </p:pic>
    </p:spTree>
    <p:extLst>
      <p:ext uri="{BB962C8B-B14F-4D97-AF65-F5344CB8AC3E}">
        <p14:creationId xmlns:p14="http://schemas.microsoft.com/office/powerpoint/2010/main" val="259976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Google Shape;498;p68">
            <a:extLst>
              <a:ext uri="{FF2B5EF4-FFF2-40B4-BE49-F238E27FC236}">
                <a16:creationId xmlns:a16="http://schemas.microsoft.com/office/drawing/2014/main" id="{5564D63A-8A7D-0348-BD5F-233192DC3907}"/>
              </a:ext>
            </a:extLst>
          </p:cNvPr>
          <p:cNvSpPr txBox="1">
            <a:spLocks noGrp="1"/>
          </p:cNvSpPr>
          <p:nvPr>
            <p:ph type="title"/>
          </p:nvPr>
        </p:nvSpPr>
        <p:spPr>
          <a:xfrm>
            <a:off x="1073988" y="349112"/>
            <a:ext cx="10044023" cy="877729"/>
          </a:xfrm>
          <a:prstGeom prst="rect">
            <a:avLst/>
          </a:prstGeom>
        </p:spPr>
        <p:txBody>
          <a:bodyPr spcFirstLastPara="1" vert="horz" lIns="91440" tIns="45720" rIns="91440" bIns="45720" rtlCol="0" anchor="ctr" anchorCtr="0">
            <a:normAutofit/>
          </a:bodyPr>
          <a:lstStyle/>
          <a:p>
            <a:pPr algn="ctr"/>
            <a:r>
              <a:rPr lang="en-US" sz="4000" b="1">
                <a:solidFill>
                  <a:srgbClr val="FFFFFF"/>
                </a:solidFill>
              </a:rPr>
              <a:t>Replacing equipment and contents</a:t>
            </a:r>
            <a:endParaRPr lang="en-US" sz="4000" b="1" dirty="0">
              <a:solidFill>
                <a:srgbClr val="FFFFFF"/>
              </a:solidFill>
            </a:endParaRPr>
          </a:p>
        </p:txBody>
      </p:sp>
      <p:sp>
        <p:nvSpPr>
          <p:cNvPr id="2" name="TextBox 1">
            <a:extLst>
              <a:ext uri="{FF2B5EF4-FFF2-40B4-BE49-F238E27FC236}">
                <a16:creationId xmlns:a16="http://schemas.microsoft.com/office/drawing/2014/main" id="{9870AE11-B0A9-D340-83B1-31FDE94D85B9}"/>
              </a:ext>
              <a:ext uri="{C183D7F6-B498-43B3-948B-1728B52AA6E4}">
                <adec:decorative xmlns:adec="http://schemas.microsoft.com/office/drawing/2017/decorative" val="1"/>
              </a:ext>
            </a:extLst>
          </p:cNvPr>
          <p:cNvSpPr txBox="1"/>
          <p:nvPr/>
        </p:nvSpPr>
        <p:spPr>
          <a:xfrm>
            <a:off x="482600" y="6654800"/>
            <a:ext cx="184731" cy="369332"/>
          </a:xfrm>
          <a:prstGeom prst="rect">
            <a:avLst/>
          </a:prstGeom>
          <a:noFill/>
        </p:spPr>
        <p:txBody>
          <a:bodyPr wrap="none" rtlCol="0">
            <a:spAutoFit/>
          </a:bodyPr>
          <a:lstStyle/>
          <a:p>
            <a:endParaRPr lang="en-US" dirty="0"/>
          </a:p>
        </p:txBody>
      </p:sp>
      <p:pic>
        <p:nvPicPr>
          <p:cNvPr id="7" name="Picture 6" descr="LSU logo">
            <a:extLst>
              <a:ext uri="{FF2B5EF4-FFF2-40B4-BE49-F238E27FC236}">
                <a16:creationId xmlns:a16="http://schemas.microsoft.com/office/drawing/2014/main" id="{880ACE39-D3C5-A4CD-BCFC-B8B48976BE46}"/>
              </a:ext>
            </a:extLst>
          </p:cNvPr>
          <p:cNvPicPr>
            <a:picLocks noChangeAspect="1"/>
          </p:cNvPicPr>
          <p:nvPr/>
        </p:nvPicPr>
        <p:blipFill>
          <a:blip r:embed="rId3"/>
          <a:stretch>
            <a:fillRect/>
          </a:stretch>
        </p:blipFill>
        <p:spPr>
          <a:xfrm>
            <a:off x="10777043" y="145665"/>
            <a:ext cx="1170533" cy="365792"/>
          </a:xfrm>
          <a:prstGeom prst="rect">
            <a:avLst/>
          </a:prstGeom>
        </p:spPr>
      </p:pic>
      <p:pic>
        <p:nvPicPr>
          <p:cNvPr id="8" name="Picture 7" descr="Logo">
            <a:extLst>
              <a:ext uri="{FF2B5EF4-FFF2-40B4-BE49-F238E27FC236}">
                <a16:creationId xmlns:a16="http://schemas.microsoft.com/office/drawing/2014/main" id="{987EC547-208C-D27F-DB75-0252B8E6F10F}"/>
              </a:ext>
            </a:extLst>
          </p:cNvPr>
          <p:cNvPicPr>
            <a:picLocks noChangeAspect="1"/>
          </p:cNvPicPr>
          <p:nvPr/>
        </p:nvPicPr>
        <p:blipFill>
          <a:blip r:embed="rId4"/>
          <a:stretch>
            <a:fillRect/>
          </a:stretch>
        </p:blipFill>
        <p:spPr>
          <a:xfrm>
            <a:off x="10679882" y="524579"/>
            <a:ext cx="1518036" cy="323116"/>
          </a:xfrm>
          <a:prstGeom prst="rect">
            <a:avLst/>
          </a:prstGeom>
        </p:spPr>
      </p:pic>
      <p:sp>
        <p:nvSpPr>
          <p:cNvPr id="3" name="TextBox 2">
            <a:extLst>
              <a:ext uri="{FF2B5EF4-FFF2-40B4-BE49-F238E27FC236}">
                <a16:creationId xmlns:a16="http://schemas.microsoft.com/office/drawing/2014/main" id="{CBAF8440-08BF-6960-FC9E-3CDE8F5A2171}"/>
              </a:ext>
            </a:extLst>
          </p:cNvPr>
          <p:cNvSpPr txBox="1"/>
          <p:nvPr/>
        </p:nvSpPr>
        <p:spPr>
          <a:xfrm>
            <a:off x="1158501" y="811342"/>
            <a:ext cx="9436869" cy="830997"/>
          </a:xfrm>
          <a:prstGeom prst="rect">
            <a:avLst/>
          </a:prstGeom>
          <a:noFill/>
        </p:spPr>
        <p:txBody>
          <a:bodyPr wrap="square" rtlCol="0">
            <a:spAutoFit/>
          </a:bodyPr>
          <a:lstStyle/>
          <a:p>
            <a:pPr algn="ctr"/>
            <a:r>
              <a:rPr lang="en-US" sz="4800" dirty="0"/>
              <a:t>Student Domestic Travel Overview</a:t>
            </a:r>
          </a:p>
        </p:txBody>
      </p:sp>
      <p:sp>
        <p:nvSpPr>
          <p:cNvPr id="6" name="TextBox 5">
            <a:extLst>
              <a:ext uri="{FF2B5EF4-FFF2-40B4-BE49-F238E27FC236}">
                <a16:creationId xmlns:a16="http://schemas.microsoft.com/office/drawing/2014/main" id="{4A55A0C4-8DA3-F442-29AC-219036B7B199}"/>
              </a:ext>
            </a:extLst>
          </p:cNvPr>
          <p:cNvSpPr txBox="1"/>
          <p:nvPr/>
        </p:nvSpPr>
        <p:spPr>
          <a:xfrm>
            <a:off x="1073988" y="1669629"/>
            <a:ext cx="11011119" cy="4832092"/>
          </a:xfrm>
          <a:prstGeom prst="rect">
            <a:avLst/>
          </a:prstGeom>
          <a:noFill/>
        </p:spPr>
        <p:txBody>
          <a:bodyPr wrap="square" rtlCol="0">
            <a:spAutoFit/>
          </a:bodyPr>
          <a:lstStyle/>
          <a:p>
            <a:r>
              <a:rPr lang="en-US" sz="2800" dirty="0"/>
              <a:t>PM 4 governs domestic student trips and student trip travel insurance and requires accident insurance coverage for:</a:t>
            </a:r>
          </a:p>
          <a:p>
            <a:endParaRPr lang="en-US" sz="2800" dirty="0"/>
          </a:p>
          <a:p>
            <a:pPr marL="914400" lvl="1" indent="-457200">
              <a:buFont typeface="Arial" panose="020B0604020202020204" pitchFamily="34" charset="0"/>
              <a:buChar char="•"/>
            </a:pPr>
            <a:r>
              <a:rPr lang="en-US" sz="2800" dirty="0"/>
              <a:t>All University sponsored trips</a:t>
            </a:r>
          </a:p>
          <a:p>
            <a:pPr marL="914400" lvl="1" indent="-457200">
              <a:buFont typeface="Arial" panose="020B0604020202020204" pitchFamily="34" charset="0"/>
              <a:buChar char="•"/>
            </a:pPr>
            <a:r>
              <a:rPr lang="en-US" sz="2800" dirty="0"/>
              <a:t>All trips in which a University faculty or staff member controls the time, route, and mode of travel</a:t>
            </a:r>
          </a:p>
          <a:p>
            <a:pPr marL="914400" lvl="1" indent="-457200">
              <a:buFont typeface="Arial" panose="020B0604020202020204" pitchFamily="34" charset="0"/>
              <a:buChar char="•"/>
            </a:pPr>
            <a:r>
              <a:rPr lang="en-US" sz="2800" dirty="0"/>
              <a:t>All trips where travel costs of students are paid or reimbursed by the University</a:t>
            </a:r>
          </a:p>
          <a:p>
            <a:pPr lvl="1"/>
            <a:endParaRPr lang="en-US" sz="2800" dirty="0"/>
          </a:p>
          <a:p>
            <a:pPr lvl="1"/>
            <a:r>
              <a:rPr lang="en-US" sz="2800" dirty="0"/>
              <a:t>NOTE: “University” includes the official student government organizations.</a:t>
            </a:r>
          </a:p>
        </p:txBody>
      </p:sp>
    </p:spTree>
    <p:extLst>
      <p:ext uri="{BB962C8B-B14F-4D97-AF65-F5344CB8AC3E}">
        <p14:creationId xmlns:p14="http://schemas.microsoft.com/office/powerpoint/2010/main" val="133351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4C4E6E9-F9F6-3DC3-B85A-00D251010BA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BCE2E4-7A35-7B0B-E8A6-64D71AE47B04}"/>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30518" y="4010737"/>
            <a:ext cx="2316943" cy="2560320"/>
          </a:xfrm>
          <a:prstGeom prst="rect">
            <a:avLst/>
          </a:prstGeom>
        </p:spPr>
      </p:pic>
      <p:sp>
        <p:nvSpPr>
          <p:cNvPr id="2" name="TextBox 1">
            <a:extLst>
              <a:ext uri="{FF2B5EF4-FFF2-40B4-BE49-F238E27FC236}">
                <a16:creationId xmlns:a16="http://schemas.microsoft.com/office/drawing/2014/main" id="{D88DD321-7FD4-2EB1-BBEB-2D2F025F4306}"/>
              </a:ext>
              <a:ext uri="{C183D7F6-B498-43B3-948B-1728B52AA6E4}">
                <adec:decorative xmlns:adec="http://schemas.microsoft.com/office/drawing/2017/decorative" val="1"/>
              </a:ext>
            </a:extLst>
          </p:cNvPr>
          <p:cNvSpPr txBox="1"/>
          <p:nvPr/>
        </p:nvSpPr>
        <p:spPr>
          <a:xfrm>
            <a:off x="482600" y="6654800"/>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C8F1D494-55F4-AA4D-FA68-C5320E06F50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777043" y="145665"/>
            <a:ext cx="1170533" cy="365792"/>
          </a:xfrm>
          <a:prstGeom prst="rect">
            <a:avLst/>
          </a:prstGeom>
        </p:spPr>
      </p:pic>
      <p:pic>
        <p:nvPicPr>
          <p:cNvPr id="8" name="Picture 7">
            <a:extLst>
              <a:ext uri="{FF2B5EF4-FFF2-40B4-BE49-F238E27FC236}">
                <a16:creationId xmlns:a16="http://schemas.microsoft.com/office/drawing/2014/main" id="{D98D2143-66A2-0D3B-0139-CFFBB0B6215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679882" y="524579"/>
            <a:ext cx="1518036" cy="323116"/>
          </a:xfrm>
          <a:prstGeom prst="rect">
            <a:avLst/>
          </a:prstGeom>
        </p:spPr>
      </p:pic>
      <p:sp>
        <p:nvSpPr>
          <p:cNvPr id="6" name="Title 5">
            <a:extLst>
              <a:ext uri="{FF2B5EF4-FFF2-40B4-BE49-F238E27FC236}">
                <a16:creationId xmlns:a16="http://schemas.microsoft.com/office/drawing/2014/main" id="{5974F459-2C22-512E-E692-445E6A9FD1AD}"/>
              </a:ext>
            </a:extLst>
          </p:cNvPr>
          <p:cNvSpPr txBox="1">
            <a:spLocks noGrp="1"/>
          </p:cNvSpPr>
          <p:nvPr>
            <p:ph type="title" idx="4294967295"/>
          </p:nvPr>
        </p:nvSpPr>
        <p:spPr>
          <a:xfrm>
            <a:off x="574965" y="686137"/>
            <a:ext cx="11011119" cy="5262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following trips may be covered at the option of the student traveler and/or sponsor: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Travel to satisfy a class requirement when the </a:t>
            </a:r>
            <a:r>
              <a:rPr kumimoji="0" lang="en-US" sz="2800" b="0" i="1" u="none" strike="noStrike" kern="1200" cap="none" spc="0" normalizeH="0" baseline="0" noProof="0" dirty="0">
                <a:ln>
                  <a:noFill/>
                </a:ln>
                <a:solidFill>
                  <a:schemeClr val="tx1"/>
                </a:solidFill>
                <a:effectLst/>
                <a:uLnTx/>
                <a:uFillTx/>
                <a:latin typeface="+mn-lt"/>
                <a:ea typeface="+mn-ea"/>
                <a:cs typeface="+mn-cs"/>
              </a:rPr>
              <a:t>traveler</a:t>
            </a:r>
            <a:r>
              <a:rPr kumimoji="0" lang="en-US" sz="2800" b="0" i="0" u="none" strike="noStrike" kern="1200" cap="none" spc="0" normalizeH="0" baseline="0" noProof="0" dirty="0">
                <a:ln>
                  <a:noFill/>
                </a:ln>
                <a:solidFill>
                  <a:schemeClr val="tx1"/>
                </a:solidFill>
                <a:effectLst/>
                <a:uLnTx/>
                <a:uFillTx/>
                <a:latin typeface="+mn-lt"/>
                <a:ea typeface="+mn-ea"/>
                <a:cs typeface="+mn-cs"/>
              </a:rPr>
              <a:t> determines the time, route, and mode of transportation</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Travel by individuals or groups representing the University when time, route, and mode of transportation are NOT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controlled by University and expenses are NOT paid by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the University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*Charge of $0.10 per day will be charged to the traveler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or club at the end of the semester for these trips.</a:t>
            </a:r>
          </a:p>
        </p:txBody>
      </p:sp>
    </p:spTree>
    <p:extLst>
      <p:ext uri="{BB962C8B-B14F-4D97-AF65-F5344CB8AC3E}">
        <p14:creationId xmlns:p14="http://schemas.microsoft.com/office/powerpoint/2010/main" val="3656942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B8E2D1C-01A6-03FA-B6E6-32818D3D346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5DAA9FF7-1434-D461-D156-7298D434C640}"/>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102" y="145665"/>
            <a:ext cx="2325366" cy="1463040"/>
          </a:xfrm>
          <a:prstGeom prst="rect">
            <a:avLst/>
          </a:prstGeom>
        </p:spPr>
      </p:pic>
      <p:pic>
        <p:nvPicPr>
          <p:cNvPr id="11" name="Picture 10">
            <a:extLst>
              <a:ext uri="{FF2B5EF4-FFF2-40B4-BE49-F238E27FC236}">
                <a16:creationId xmlns:a16="http://schemas.microsoft.com/office/drawing/2014/main" id="{EAA2DD50-3A1C-6CC6-7A84-D0310140248E}"/>
              </a:ext>
              <a:ext uri="{C183D7F6-B498-43B3-948B-1728B52AA6E4}">
                <adec:decorative xmlns:adec="http://schemas.microsoft.com/office/drawing/2017/decorative" val="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247135" y="3336210"/>
            <a:ext cx="2429879" cy="1737360"/>
          </a:xfrm>
          <a:prstGeom prst="rect">
            <a:avLst/>
          </a:prstGeom>
        </p:spPr>
      </p:pic>
      <p:sp>
        <p:nvSpPr>
          <p:cNvPr id="2" name="TextBox 1">
            <a:extLst>
              <a:ext uri="{FF2B5EF4-FFF2-40B4-BE49-F238E27FC236}">
                <a16:creationId xmlns:a16="http://schemas.microsoft.com/office/drawing/2014/main" id="{E0C63D73-ADB2-65E4-020E-2B9C6E4D3F38}"/>
              </a:ext>
              <a:ext uri="{C183D7F6-B498-43B3-948B-1728B52AA6E4}">
                <adec:decorative xmlns:adec="http://schemas.microsoft.com/office/drawing/2017/decorative" val="1"/>
              </a:ext>
            </a:extLst>
          </p:cNvPr>
          <p:cNvSpPr txBox="1"/>
          <p:nvPr/>
        </p:nvSpPr>
        <p:spPr>
          <a:xfrm>
            <a:off x="482600" y="6654800"/>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20D8F67-0F55-15B5-105C-67B1B1D91B6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777043" y="145665"/>
            <a:ext cx="1170533" cy="365792"/>
          </a:xfrm>
          <a:prstGeom prst="rect">
            <a:avLst/>
          </a:prstGeom>
        </p:spPr>
      </p:pic>
      <p:pic>
        <p:nvPicPr>
          <p:cNvPr id="8" name="Picture 7">
            <a:extLst>
              <a:ext uri="{FF2B5EF4-FFF2-40B4-BE49-F238E27FC236}">
                <a16:creationId xmlns:a16="http://schemas.microsoft.com/office/drawing/2014/main" id="{47B8480E-91D8-B1D7-AFDF-417D6F4DF84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679882" y="524579"/>
            <a:ext cx="1518036" cy="323116"/>
          </a:xfrm>
          <a:prstGeom prst="rect">
            <a:avLst/>
          </a:prstGeom>
        </p:spPr>
      </p:pic>
      <p:sp>
        <p:nvSpPr>
          <p:cNvPr id="6" name="Title 5">
            <a:extLst>
              <a:ext uri="{FF2B5EF4-FFF2-40B4-BE49-F238E27FC236}">
                <a16:creationId xmlns:a16="http://schemas.microsoft.com/office/drawing/2014/main" id="{D3EC51DE-8D5C-D19C-5010-0D3921D041BD}"/>
              </a:ext>
            </a:extLst>
          </p:cNvPr>
          <p:cNvSpPr txBox="1">
            <a:spLocks noGrp="1"/>
          </p:cNvSpPr>
          <p:nvPr>
            <p:ph type="title" idx="4294967295"/>
          </p:nvPr>
        </p:nvSpPr>
        <p:spPr>
          <a:xfrm>
            <a:off x="590438" y="812249"/>
            <a:ext cx="11011119" cy="70480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Preferred mode of transportation for University sponsored trips: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Public Conveyances/Carriers (buses, trains, planes, taxis, etc.)</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University owned vehicles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Privately owned automobiles when other means of</a:t>
            </a:r>
            <a:r>
              <a:rPr kumimoji="0" lang="en-US" sz="2800" b="0" i="0" u="none" strike="noStrike" kern="100" cap="none" spc="-5"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 </a:t>
            </a:r>
            <a:r>
              <a:rPr kumimoji="0" lang="en-US" sz="2800" b="0" i="0" u="none" strike="noStrike" kern="1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transportation are not reasonably available or as safe and dependable as the</a:t>
            </a:r>
            <a:r>
              <a:rPr kumimoji="0" lang="en-US" sz="2800" b="0" i="0" u="none" strike="noStrike" kern="100" cap="none" spc="20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 </a:t>
            </a:r>
            <a:r>
              <a:rPr kumimoji="0" lang="en-US" sz="2800" b="0" i="0" u="none" strike="noStrike" kern="1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private vehicle.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Student Trip Travel Insurance does NOT cover participation in or practicing for intercollegiate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a:extLst>
              <a:ext uri="{FF2B5EF4-FFF2-40B4-BE49-F238E27FC236}">
                <a16:creationId xmlns:a16="http://schemas.microsoft.com/office/drawing/2014/main" id="{4EBB0DBF-318F-7E88-A4A0-F57DF718596A}"/>
              </a:ext>
              <a:ext uri="{C183D7F6-B498-43B3-948B-1728B52AA6E4}">
                <adec:decorative xmlns:adec="http://schemas.microsoft.com/office/drawing/2017/decorative" val="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914337" y="3626803"/>
            <a:ext cx="2113280" cy="1188720"/>
          </a:xfrm>
          <a:prstGeom prst="rect">
            <a:avLst/>
          </a:prstGeom>
        </p:spPr>
      </p:pic>
    </p:spTree>
    <p:extLst>
      <p:ext uri="{BB962C8B-B14F-4D97-AF65-F5344CB8AC3E}">
        <p14:creationId xmlns:p14="http://schemas.microsoft.com/office/powerpoint/2010/main" val="3688037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55EB4AD-5637-8E57-4B57-13CA2B9AA3D5}"/>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129FF94A-4D23-785C-6FD8-F760B7DB29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57978" y="1794354"/>
            <a:ext cx="6036741" cy="4206240"/>
          </a:xfrm>
          <a:prstGeom prst="rect">
            <a:avLst/>
          </a:prstGeom>
        </p:spPr>
      </p:pic>
      <p:sp>
        <p:nvSpPr>
          <p:cNvPr id="2" name="TextBox 1">
            <a:extLst>
              <a:ext uri="{FF2B5EF4-FFF2-40B4-BE49-F238E27FC236}">
                <a16:creationId xmlns:a16="http://schemas.microsoft.com/office/drawing/2014/main" id="{58869DDA-975C-298B-F826-6CE7298F661D}"/>
              </a:ext>
              <a:ext uri="{C183D7F6-B498-43B3-948B-1728B52AA6E4}">
                <adec:decorative xmlns:adec="http://schemas.microsoft.com/office/drawing/2017/decorative" val="1"/>
              </a:ext>
            </a:extLst>
          </p:cNvPr>
          <p:cNvSpPr txBox="1"/>
          <p:nvPr/>
        </p:nvSpPr>
        <p:spPr>
          <a:xfrm>
            <a:off x="482600" y="6654800"/>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941E0D54-0E92-ACEC-57F0-7ED2FAD18E7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77043" y="145665"/>
            <a:ext cx="1170533" cy="365792"/>
          </a:xfrm>
          <a:prstGeom prst="rect">
            <a:avLst/>
          </a:prstGeom>
        </p:spPr>
      </p:pic>
      <p:pic>
        <p:nvPicPr>
          <p:cNvPr id="8" name="Picture 7">
            <a:extLst>
              <a:ext uri="{FF2B5EF4-FFF2-40B4-BE49-F238E27FC236}">
                <a16:creationId xmlns:a16="http://schemas.microsoft.com/office/drawing/2014/main" id="{952CAD80-4E1C-BE21-F3DB-4E48C75A275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679882" y="524579"/>
            <a:ext cx="1518036" cy="323116"/>
          </a:xfrm>
          <a:prstGeom prst="rect">
            <a:avLst/>
          </a:prstGeom>
        </p:spPr>
      </p:pic>
      <p:sp>
        <p:nvSpPr>
          <p:cNvPr id="4" name="Title 3">
            <a:extLst>
              <a:ext uri="{FF2B5EF4-FFF2-40B4-BE49-F238E27FC236}">
                <a16:creationId xmlns:a16="http://schemas.microsoft.com/office/drawing/2014/main" id="{C9E3E2F7-4E9C-8F1E-1C23-526A18E7A5EA}"/>
              </a:ext>
            </a:extLst>
          </p:cNvPr>
          <p:cNvSpPr txBox="1">
            <a:spLocks noGrp="1"/>
          </p:cNvSpPr>
          <p:nvPr>
            <p:ph type="title" idx="4294967295"/>
          </p:nvPr>
        </p:nvSpPr>
        <p:spPr>
          <a:xfrm>
            <a:off x="244423" y="245676"/>
            <a:ext cx="676009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latin typeface="Calibri" panose="020F0502020204030204"/>
                <a:ea typeface="+mn-ea"/>
                <a:cs typeface="Arial" panose="020B0604020202020204" pitchFamily="34" charset="0"/>
              </a:rPr>
              <a:t>How to Enroll</a:t>
            </a:r>
          </a:p>
        </p:txBody>
      </p:sp>
      <p:sp>
        <p:nvSpPr>
          <p:cNvPr id="6" name="TextBox 5">
            <a:extLst>
              <a:ext uri="{FF2B5EF4-FFF2-40B4-BE49-F238E27FC236}">
                <a16:creationId xmlns:a16="http://schemas.microsoft.com/office/drawing/2014/main" id="{58449C4B-6E64-2FB2-87CE-2A49EB65E968}"/>
              </a:ext>
            </a:extLst>
          </p:cNvPr>
          <p:cNvSpPr txBox="1"/>
          <p:nvPr/>
        </p:nvSpPr>
        <p:spPr>
          <a:xfrm>
            <a:off x="667331" y="857406"/>
            <a:ext cx="5560048" cy="5790496"/>
          </a:xfrm>
          <a:prstGeom prst="rect">
            <a:avLst/>
          </a:prstGeom>
          <a:noFill/>
        </p:spPr>
        <p:txBody>
          <a:bodyPr wrap="square" rtlCol="0">
            <a:spAutoFit/>
          </a:bodyPr>
          <a:lstStyle/>
          <a:p>
            <a:pPr marL="342900" marR="0" lvl="0" indent="-342900" algn="l" defTabSz="12446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400" i="0" u="none" strike="noStrike" kern="1200" cap="none" spc="0" normalizeH="0" noProof="0" dirty="0">
                <a:ln>
                  <a:noFill/>
                </a:ln>
                <a:effectLst/>
                <a:uLnTx/>
                <a:uFillTx/>
                <a:latin typeface="Calibri" panose="020F0502020204030204"/>
                <a:ea typeface="+mn-ea"/>
                <a:cs typeface="+mn-cs"/>
              </a:rPr>
              <a:t>Visit LSU.edu/</a:t>
            </a:r>
            <a:r>
              <a:rPr kumimoji="0" lang="en-US" sz="2400" i="0" u="none" strike="noStrike" kern="1200" cap="none" spc="0" normalizeH="0" noProof="0" dirty="0" err="1">
                <a:ln>
                  <a:noFill/>
                </a:ln>
                <a:effectLst/>
                <a:uLnTx/>
                <a:uFillTx/>
                <a:latin typeface="Calibri" panose="020F0502020204030204"/>
                <a:ea typeface="+mn-ea"/>
                <a:cs typeface="+mn-cs"/>
              </a:rPr>
              <a:t>riskmgt</a:t>
            </a:r>
            <a:endParaRPr kumimoji="0" lang="en-US" sz="2400" i="0" u="none" strike="noStrike" kern="1200" cap="none" spc="0" normalizeH="0" noProof="0" dirty="0">
              <a:ln>
                <a:noFill/>
              </a:ln>
              <a:effectLst/>
              <a:uLnTx/>
              <a:uFillTx/>
              <a:latin typeface="Calibri" panose="020F0502020204030204"/>
              <a:ea typeface="+mn-ea"/>
              <a:cs typeface="+mn-cs"/>
            </a:endParaRPr>
          </a:p>
          <a:p>
            <a:pPr marL="342900" marR="0" lvl="0" indent="-342900" algn="l" defTabSz="12446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400" i="0" u="none" strike="noStrike" kern="1200" cap="none" spc="0" normalizeH="0" noProof="0" dirty="0">
                <a:ln>
                  <a:noFill/>
                </a:ln>
                <a:effectLst/>
                <a:uLnTx/>
                <a:uFillTx/>
                <a:latin typeface="Calibri" panose="020F0502020204030204"/>
                <a:ea typeface="+mn-ea"/>
                <a:cs typeface="+mn-cs"/>
              </a:rPr>
              <a:t>Click on the </a:t>
            </a:r>
            <a:r>
              <a:rPr kumimoji="0" lang="en-US" sz="2400" i="0" u="sng" strike="noStrike" kern="1200" cap="none" spc="0" normalizeH="0" noProof="0" dirty="0">
                <a:ln>
                  <a:noFill/>
                </a:ln>
                <a:effectLst/>
                <a:uLnTx/>
                <a:uFillTx/>
                <a:latin typeface="Calibri" panose="020F0502020204030204"/>
                <a:ea typeface="+mn-ea"/>
                <a:cs typeface="+mn-cs"/>
              </a:rPr>
              <a:t>Travel</a:t>
            </a:r>
            <a:r>
              <a:rPr kumimoji="0" lang="en-US" sz="2400" i="0" u="none" strike="noStrike" kern="1200" cap="none" spc="0" normalizeH="0" noProof="0" dirty="0">
                <a:ln>
                  <a:noFill/>
                </a:ln>
                <a:effectLst/>
                <a:uLnTx/>
                <a:uFillTx/>
                <a:latin typeface="Calibri" panose="020F0502020204030204"/>
                <a:ea typeface="+mn-ea"/>
                <a:cs typeface="+mn-cs"/>
              </a:rPr>
              <a:t> drop down menu</a:t>
            </a:r>
          </a:p>
          <a:p>
            <a:pPr marL="342900" marR="0" lvl="0" indent="-342900" algn="l" defTabSz="12446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US" sz="2400" dirty="0">
                <a:latin typeface="Calibri" panose="020F0502020204030204"/>
              </a:rPr>
              <a:t>Click on the </a:t>
            </a:r>
            <a:r>
              <a:rPr lang="en-US" sz="2400" u="sng" dirty="0">
                <a:latin typeface="Calibri" panose="020F0502020204030204"/>
              </a:rPr>
              <a:t>Student Travel Insurance</a:t>
            </a:r>
            <a:r>
              <a:rPr lang="en-US" sz="2400" dirty="0">
                <a:latin typeface="Calibri" panose="020F0502020204030204"/>
              </a:rPr>
              <a:t> link</a:t>
            </a:r>
          </a:p>
          <a:p>
            <a:pPr marL="342900" marR="0" lvl="0" indent="-342900" algn="l" defTabSz="12446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US" sz="2400" dirty="0">
                <a:latin typeface="Calibri" panose="020F0502020204030204"/>
              </a:rPr>
              <a:t>Click on </a:t>
            </a:r>
            <a:r>
              <a:rPr lang="en-US" sz="2400" u="sng" dirty="0">
                <a:latin typeface="Calibri" panose="020F0502020204030204"/>
              </a:rPr>
              <a:t>Requesting Coverage for your Travel / Activity</a:t>
            </a:r>
          </a:p>
          <a:p>
            <a:pPr marL="342900" marR="0" lvl="0" indent="-342900" algn="l" defTabSz="12446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US" sz="2400" dirty="0">
                <a:latin typeface="Calibri" panose="020F0502020204030204"/>
              </a:rPr>
              <a:t>Click on the appropriate coverage request form and complete</a:t>
            </a:r>
          </a:p>
          <a:p>
            <a:pPr marL="342900" marR="0" lvl="0" indent="-342900" algn="l" defTabSz="12446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US" sz="2400" dirty="0">
                <a:latin typeface="Calibri" panose="020F0502020204030204"/>
              </a:rPr>
              <a:t>Click Submit Form</a:t>
            </a:r>
          </a:p>
        </p:txBody>
      </p:sp>
    </p:spTree>
    <p:extLst>
      <p:ext uri="{BB962C8B-B14F-4D97-AF65-F5344CB8AC3E}">
        <p14:creationId xmlns:p14="http://schemas.microsoft.com/office/powerpoint/2010/main" val="20116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680A2E0-F34F-1E3D-54DE-1BD4095A5604}"/>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B489406B-45AE-9256-27CD-33CF6EF83162}"/>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37576" y="2698888"/>
            <a:ext cx="3810000" cy="3810000"/>
          </a:xfrm>
          <a:prstGeom prst="rect">
            <a:avLst/>
          </a:prstGeom>
        </p:spPr>
      </p:pic>
      <p:sp>
        <p:nvSpPr>
          <p:cNvPr id="2" name="TextBox 1">
            <a:extLst>
              <a:ext uri="{FF2B5EF4-FFF2-40B4-BE49-F238E27FC236}">
                <a16:creationId xmlns:a16="http://schemas.microsoft.com/office/drawing/2014/main" id="{88710C8C-FAC7-8647-2833-F7AAA2245545}"/>
              </a:ext>
              <a:ext uri="{C183D7F6-B498-43B3-948B-1728B52AA6E4}">
                <adec:decorative xmlns:adec="http://schemas.microsoft.com/office/drawing/2017/decorative" val="1"/>
              </a:ext>
            </a:extLst>
          </p:cNvPr>
          <p:cNvSpPr txBox="1"/>
          <p:nvPr/>
        </p:nvSpPr>
        <p:spPr>
          <a:xfrm>
            <a:off x="482600" y="6654800"/>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72B855A2-7335-06EF-C00A-FF1DDC5AF4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777043" y="145665"/>
            <a:ext cx="1170533" cy="365792"/>
          </a:xfrm>
          <a:prstGeom prst="rect">
            <a:avLst/>
          </a:prstGeom>
        </p:spPr>
      </p:pic>
      <p:pic>
        <p:nvPicPr>
          <p:cNvPr id="8" name="Picture 7">
            <a:extLst>
              <a:ext uri="{FF2B5EF4-FFF2-40B4-BE49-F238E27FC236}">
                <a16:creationId xmlns:a16="http://schemas.microsoft.com/office/drawing/2014/main" id="{A77B019C-5DB1-8F21-F077-C1F3944804C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679882" y="524579"/>
            <a:ext cx="1518036" cy="323116"/>
          </a:xfrm>
          <a:prstGeom prst="rect">
            <a:avLst/>
          </a:prstGeom>
        </p:spPr>
      </p:pic>
      <p:sp>
        <p:nvSpPr>
          <p:cNvPr id="3" name="Title 2">
            <a:extLst>
              <a:ext uri="{FF2B5EF4-FFF2-40B4-BE49-F238E27FC236}">
                <a16:creationId xmlns:a16="http://schemas.microsoft.com/office/drawing/2014/main" id="{43FDE7D4-20E9-27F2-F3D4-080216591093}"/>
              </a:ext>
            </a:extLst>
          </p:cNvPr>
          <p:cNvSpPr txBox="1">
            <a:spLocks noGrp="1"/>
          </p:cNvSpPr>
          <p:nvPr>
            <p:ph type="title" idx="4294967295"/>
          </p:nvPr>
        </p:nvSpPr>
        <p:spPr>
          <a:xfrm>
            <a:off x="1158501" y="536702"/>
            <a:ext cx="9436869"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Benefits</a:t>
            </a:r>
          </a:p>
        </p:txBody>
      </p:sp>
      <p:sp>
        <p:nvSpPr>
          <p:cNvPr id="4" name="TextBox 3">
            <a:extLst>
              <a:ext uri="{FF2B5EF4-FFF2-40B4-BE49-F238E27FC236}">
                <a16:creationId xmlns:a16="http://schemas.microsoft.com/office/drawing/2014/main" id="{FF52E05B-43D1-74C0-B326-FFBCE2985DBA}"/>
              </a:ext>
            </a:extLst>
          </p:cNvPr>
          <p:cNvSpPr txBox="1"/>
          <p:nvPr/>
        </p:nvSpPr>
        <p:spPr>
          <a:xfrm>
            <a:off x="279010" y="1544386"/>
            <a:ext cx="11195850" cy="5447645"/>
          </a:xfrm>
          <a:prstGeom prst="rect">
            <a:avLst/>
          </a:prstGeom>
          <a:noFill/>
        </p:spPr>
        <p:txBody>
          <a:bodyPr wrap="square" rtlCol="0">
            <a:spAutoFit/>
          </a:bodyPr>
          <a:lstStyle/>
          <a:p>
            <a:pPr marL="285750" indent="-285750">
              <a:buFont typeface="Arial" panose="020B0604020202020204" pitchFamily="34" charset="0"/>
              <a:buChar char="•"/>
            </a:pPr>
            <a:r>
              <a:rPr lang="en-US" sz="2400" dirty="0"/>
              <a:t>Up to $5,000 for medical expenses incurred within 52 weeks of date of accident</a:t>
            </a:r>
          </a:p>
          <a:p>
            <a:pPr marL="285750" indent="-285750">
              <a:buFont typeface="Arial" panose="020B0604020202020204" pitchFamily="34" charset="0"/>
              <a:buChar char="•"/>
            </a:pPr>
            <a:r>
              <a:rPr lang="en-US" sz="2400" dirty="0"/>
              <a:t>Up to $500 for dental expenses related to damage to natural teeth caused by accident and incurred within 52 weeks of date of accident</a:t>
            </a:r>
          </a:p>
          <a:p>
            <a:pPr marL="285750" indent="-285750">
              <a:buFont typeface="Arial" panose="020B0604020202020204" pitchFamily="34" charset="0"/>
              <a:buChar char="•"/>
            </a:pPr>
            <a:r>
              <a:rPr lang="en-US" sz="2400" dirty="0"/>
              <a:t>$7,500 for accident causing loss of life within 100 days of date of accident</a:t>
            </a:r>
          </a:p>
          <a:p>
            <a:pPr marL="285750" indent="-285750">
              <a:buFont typeface="Arial" panose="020B0604020202020204" pitchFamily="34" charset="0"/>
              <a:buChar char="•"/>
            </a:pPr>
            <a:r>
              <a:rPr lang="en-US" sz="2400" dirty="0"/>
              <a:t>$7,500 for accident causing loss with in 100 days of:</a:t>
            </a:r>
          </a:p>
          <a:p>
            <a:pPr marL="742950" lvl="1" indent="-285750">
              <a:buFont typeface="Arial" panose="020B0604020202020204" pitchFamily="34" charset="0"/>
              <a:buChar char="•"/>
            </a:pPr>
            <a:r>
              <a:rPr lang="en-US" sz="2400" dirty="0"/>
              <a:t>Both hands </a:t>
            </a:r>
          </a:p>
          <a:p>
            <a:pPr marL="742950" lvl="1" indent="-285750">
              <a:buFont typeface="Arial" panose="020B0604020202020204" pitchFamily="34" charset="0"/>
              <a:buChar char="•"/>
            </a:pPr>
            <a:r>
              <a:rPr lang="en-US" sz="2400" dirty="0"/>
              <a:t>OR Both feet </a:t>
            </a:r>
          </a:p>
          <a:p>
            <a:pPr marL="742950" lvl="1" indent="-285750">
              <a:buFont typeface="Arial" panose="020B0604020202020204" pitchFamily="34" charset="0"/>
              <a:buChar char="•"/>
            </a:pPr>
            <a:r>
              <a:rPr lang="en-US" sz="2400" dirty="0"/>
              <a:t>OR One hand and one foot</a:t>
            </a:r>
          </a:p>
          <a:p>
            <a:pPr marL="742950" lvl="1" indent="-285750">
              <a:buFont typeface="Arial" panose="020B0604020202020204" pitchFamily="34" charset="0"/>
              <a:buChar char="•"/>
            </a:pPr>
            <a:r>
              <a:rPr lang="en-US" sz="2400" dirty="0"/>
              <a:t>OR Loss of sight in both eyes</a:t>
            </a:r>
          </a:p>
          <a:p>
            <a:pPr marL="285750" indent="-285750">
              <a:buFont typeface="Arial" panose="020B0604020202020204" pitchFamily="34" charset="0"/>
              <a:buChar char="•"/>
            </a:pPr>
            <a:r>
              <a:rPr lang="en-US" sz="2400" dirty="0"/>
              <a:t>$5,000 for accident causing loss within 100 days of:</a:t>
            </a:r>
          </a:p>
          <a:p>
            <a:pPr marL="742950" lvl="1" indent="-285750">
              <a:buFont typeface="Arial" panose="020B0604020202020204" pitchFamily="34" charset="0"/>
              <a:buChar char="•"/>
            </a:pPr>
            <a:r>
              <a:rPr lang="en-US" sz="2400" dirty="0"/>
              <a:t>Loss of one hand</a:t>
            </a:r>
          </a:p>
          <a:p>
            <a:pPr marL="742950" lvl="1" indent="-285750">
              <a:buFont typeface="Arial" panose="020B0604020202020204" pitchFamily="34" charset="0"/>
              <a:buChar char="•"/>
            </a:pPr>
            <a:r>
              <a:rPr lang="en-US" sz="2400" dirty="0"/>
              <a:t>Loss of one foot</a:t>
            </a:r>
          </a:p>
          <a:p>
            <a:pPr marL="742950" lvl="1" indent="-285750">
              <a:buFont typeface="Arial" panose="020B0604020202020204" pitchFamily="34" charset="0"/>
              <a:buChar char="•"/>
            </a:pPr>
            <a:r>
              <a:rPr lang="en-US" sz="2400" dirty="0"/>
              <a:t>Loss of sight in one eye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3366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67F725E-29CC-2286-58FE-31906D30BA8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34A624D-9B04-FE5A-B4A9-42E0DFB257D5}"/>
              </a:ext>
              <a:ext uri="{C183D7F6-B498-43B3-948B-1728B52AA6E4}">
                <adec:decorative xmlns:adec="http://schemas.microsoft.com/office/drawing/2017/decorative" val="1"/>
              </a:ext>
            </a:extLst>
          </p:cNvPr>
          <p:cNvSpPr txBox="1"/>
          <p:nvPr/>
        </p:nvSpPr>
        <p:spPr>
          <a:xfrm>
            <a:off x="482600" y="6654800"/>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12D1542E-0763-8A12-B8C4-3228AF66E2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77043" y="145665"/>
            <a:ext cx="1170533" cy="365792"/>
          </a:xfrm>
          <a:prstGeom prst="rect">
            <a:avLst/>
          </a:prstGeom>
        </p:spPr>
      </p:pic>
      <p:pic>
        <p:nvPicPr>
          <p:cNvPr id="8" name="Picture 7">
            <a:extLst>
              <a:ext uri="{FF2B5EF4-FFF2-40B4-BE49-F238E27FC236}">
                <a16:creationId xmlns:a16="http://schemas.microsoft.com/office/drawing/2014/main" id="{72D8E7AB-416C-94C7-D2D6-1ECAD91D30C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79882" y="524579"/>
            <a:ext cx="1518036" cy="323116"/>
          </a:xfrm>
          <a:prstGeom prst="rect">
            <a:avLst/>
          </a:prstGeom>
        </p:spPr>
      </p:pic>
      <p:sp>
        <p:nvSpPr>
          <p:cNvPr id="3" name="Title 2">
            <a:extLst>
              <a:ext uri="{FF2B5EF4-FFF2-40B4-BE49-F238E27FC236}">
                <a16:creationId xmlns:a16="http://schemas.microsoft.com/office/drawing/2014/main" id="{98F4490C-ECDB-7F47-07D0-67999AFA5B56}"/>
              </a:ext>
            </a:extLst>
          </p:cNvPr>
          <p:cNvSpPr txBox="1">
            <a:spLocks noGrp="1"/>
          </p:cNvSpPr>
          <p:nvPr>
            <p:ph type="title" idx="4294967295"/>
          </p:nvPr>
        </p:nvSpPr>
        <p:spPr>
          <a:xfrm>
            <a:off x="1158501" y="811342"/>
            <a:ext cx="9436869"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Exclusions</a:t>
            </a:r>
          </a:p>
        </p:txBody>
      </p:sp>
      <p:sp>
        <p:nvSpPr>
          <p:cNvPr id="6" name="TextBox 5">
            <a:extLst>
              <a:ext uri="{FF2B5EF4-FFF2-40B4-BE49-F238E27FC236}">
                <a16:creationId xmlns:a16="http://schemas.microsoft.com/office/drawing/2014/main" id="{ADADDF23-A6DD-CEC5-45C3-9DCCB6693959}"/>
              </a:ext>
            </a:extLst>
          </p:cNvPr>
          <p:cNvSpPr txBox="1"/>
          <p:nvPr/>
        </p:nvSpPr>
        <p:spPr>
          <a:xfrm>
            <a:off x="805353" y="1728152"/>
            <a:ext cx="11011119" cy="5201424"/>
          </a:xfrm>
          <a:prstGeom prst="rect">
            <a:avLst/>
          </a:prstGeom>
          <a:noFill/>
        </p:spPr>
        <p:txBody>
          <a:bodyPr wrap="square" rtlCol="0">
            <a:spAutoFit/>
          </a:bodyPr>
          <a:lstStyle/>
          <a:p>
            <a:r>
              <a:rPr lang="en-US" sz="2800" dirty="0"/>
              <a:t>The Student Trip Travel insurance does not cover:</a:t>
            </a: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endParaRPr lang="en-US" sz="24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Eyeglass replacement of prescriptions </a:t>
            </a: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Hernia in any form </a:t>
            </a: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Suicide, self-destruction or any attempt thereat </a:t>
            </a: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Pregnancy </a:t>
            </a: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Pre-existing conditions </a:t>
            </a: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Loss covered by Worker’s Comp </a:t>
            </a:r>
          </a:p>
          <a:p>
            <a:pPr marL="285750" indent="-285750">
              <a:buFont typeface="Arial" panose="020B0604020202020204" pitchFamily="34" charset="0"/>
              <a:buChar char="•"/>
            </a:pPr>
            <a:r>
              <a:rPr lang="en-US" sz="2400" dirty="0">
                <a:solidFill>
                  <a:srgbClr val="000000"/>
                </a:solidFill>
                <a:latin typeface="Calibri" panose="020F0502020204030204" pitchFamily="34" charset="0"/>
              </a:rPr>
              <a:t>T</a:t>
            </a:r>
            <a:r>
              <a:rPr lang="en-US" sz="2400" b="0" i="0" u="none" strike="noStrike" baseline="0" dirty="0">
                <a:solidFill>
                  <a:srgbClr val="000000"/>
                </a:solidFill>
                <a:latin typeface="Calibri" panose="020F0502020204030204" pitchFamily="34" charset="0"/>
              </a:rPr>
              <a:t>reatment by self, family members, or person employed by the policyholder </a:t>
            </a: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Participation in snow tubing, tobogganing, or bobsledding </a:t>
            </a: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Dental treatment other than injury to sound, natural teeth </a:t>
            </a: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Illness or accident while under the influence of alcohol, drugs or any other intoxicant </a:t>
            </a:r>
          </a:p>
          <a:p>
            <a:endParaRPr lang="en-US" sz="2800" dirty="0"/>
          </a:p>
        </p:txBody>
      </p:sp>
      <p:pic>
        <p:nvPicPr>
          <p:cNvPr id="5" name="Picture 4">
            <a:extLst>
              <a:ext uri="{FF2B5EF4-FFF2-40B4-BE49-F238E27FC236}">
                <a16:creationId xmlns:a16="http://schemas.microsoft.com/office/drawing/2014/main" id="{26D5B54C-6F9C-F9B7-880E-058CA02C7A7F}"/>
              </a:ext>
              <a:ext uri="{C183D7F6-B498-43B3-948B-1728B52AA6E4}">
                <adec:decorative xmlns:adec="http://schemas.microsoft.com/office/drawing/2017/decorative" val="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058074" y="640412"/>
            <a:ext cx="3474720" cy="3474720"/>
          </a:xfrm>
          <a:prstGeom prst="rect">
            <a:avLst/>
          </a:prstGeom>
        </p:spPr>
      </p:pic>
    </p:spTree>
    <p:extLst>
      <p:ext uri="{BB962C8B-B14F-4D97-AF65-F5344CB8AC3E}">
        <p14:creationId xmlns:p14="http://schemas.microsoft.com/office/powerpoint/2010/main" val="3263358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461D7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SU theme">
  <a:themeElements>
    <a:clrScheme name="LSU">
      <a:dk1>
        <a:sysClr val="windowText" lastClr="000000"/>
      </a:dk1>
      <a:lt1>
        <a:sysClr val="window" lastClr="FFFFFF"/>
      </a:lt1>
      <a:dk2>
        <a:srgbClr val="461D7C"/>
      </a:dk2>
      <a:lt2>
        <a:srgbClr val="FDD023"/>
      </a:lt2>
      <a:accent1>
        <a:srgbClr val="461D7C"/>
      </a:accent1>
      <a:accent2>
        <a:srgbClr val="FDD023"/>
      </a:accent2>
      <a:accent3>
        <a:srgbClr val="3C1053"/>
      </a:accent3>
      <a:accent4>
        <a:srgbClr val="D29F13"/>
      </a:accent4>
      <a:accent5>
        <a:srgbClr val="808285"/>
      </a:accent5>
      <a:accent6>
        <a:srgbClr val="D0D0D0"/>
      </a:accent6>
      <a:hlink>
        <a:srgbClr val="FDD023"/>
      </a:hlink>
      <a:folHlink>
        <a:srgbClr val="D29F1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SU theme" id="{D7BAA7D4-CF2E-4B2D-B776-D07A6E48A5DE}" vid="{01ACB27A-D488-4113-A4C3-EAAA75064D3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9697</TotalTime>
  <Words>1342</Words>
  <Application>Microsoft Office PowerPoint</Application>
  <PresentationFormat>Widescreen</PresentationFormat>
  <Paragraphs>228</Paragraphs>
  <Slides>24</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Aptos</vt:lpstr>
      <vt:lpstr>Aptos Display</vt:lpstr>
      <vt:lpstr>Arial</vt:lpstr>
      <vt:lpstr>Calibri</vt:lpstr>
      <vt:lpstr>Calibri Light</vt:lpstr>
      <vt:lpstr>Lobster 1.4</vt:lpstr>
      <vt:lpstr>Lucida Handwriting</vt:lpstr>
      <vt:lpstr>Rockwell</vt:lpstr>
      <vt:lpstr>Wingdings</vt:lpstr>
      <vt:lpstr>Office Theme</vt:lpstr>
      <vt:lpstr>1_Office Theme</vt:lpstr>
      <vt:lpstr>LSU theme</vt:lpstr>
      <vt:lpstr>Office Theme</vt:lpstr>
      <vt:lpstr>The Role of Risk Management in Travel:  How can we help?</vt:lpstr>
      <vt:lpstr>Defining Property Insurance </vt:lpstr>
      <vt:lpstr>Today’s Topics</vt:lpstr>
      <vt:lpstr>Replacing equipment and contents</vt:lpstr>
      <vt:lpstr>The following trips may be covered at the option of the student traveler and/or sponsor:  Travel to satisfy a class requirement when the traveler determines the time, route, and mode of transportation Travel by individuals or groups representing the University when time, route, and mode of transportation are NOT   controlled by University and expenses are NOT paid by   the University  *Charge of $0.10 per day will be charged to the traveler or club at the end of the semester for these trips.</vt:lpstr>
      <vt:lpstr> Preferred mode of transportation for University sponsored trips: Public Conveyances/Carriers (buses, trains, planes, taxis, etc.) University owned vehicles Privately owned automobiles when other means of transportation are not reasonably available or as safe and dependable as the private vehicle.    Student Trip Travel Insurance does NOT cover participation in or practicing for intercollegiate activities.   </vt:lpstr>
      <vt:lpstr>How to Enroll</vt:lpstr>
      <vt:lpstr>Benefits</vt:lpstr>
      <vt:lpstr>Exclusions</vt:lpstr>
      <vt:lpstr>International Travel Insurance and Assistance Program</vt:lpstr>
      <vt:lpstr>Travel covered by International Travel Insurance</vt:lpstr>
      <vt:lpstr>International Travel Insurance and Assistance Services</vt:lpstr>
      <vt:lpstr>Registering with OnCall</vt:lpstr>
      <vt:lpstr>Cost for Coverage</vt:lpstr>
      <vt:lpstr>It’s more than health insurance!</vt:lpstr>
      <vt:lpstr>What’s offered for all travelers?</vt:lpstr>
      <vt:lpstr>What’s excluded from the policy?</vt:lpstr>
      <vt:lpstr>In the event of an Emergency…</vt:lpstr>
      <vt:lpstr>High Risk Travel</vt:lpstr>
      <vt:lpstr>Travel Advisory Levels</vt:lpstr>
      <vt:lpstr>Travel Advisory Restrictions</vt:lpstr>
      <vt:lpstr>Reimbursement Process </vt:lpstr>
      <vt:lpstr>Register now for…</vt:lpstr>
      <vt:lpstr>Thank you for your time!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Travel Assistance and Insurance Business Mangers Meeting  February 14, 2017</dc:title>
  <dc:creator>Colorado Robertson</dc:creator>
  <cp:lastModifiedBy>Danita C King</cp:lastModifiedBy>
  <cp:revision>41</cp:revision>
  <cp:lastPrinted>2025-02-10T15:21:28Z</cp:lastPrinted>
  <dcterms:created xsi:type="dcterms:W3CDTF">2017-02-13T00:36:55Z</dcterms:created>
  <dcterms:modified xsi:type="dcterms:W3CDTF">2025-02-11T19:47:11Z</dcterms:modified>
</cp:coreProperties>
</file>