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16" y="20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C352-83BE-4927-B1BA-78949B7512A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E87-0DEC-4E51-80AC-19B80738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3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C352-83BE-4927-B1BA-78949B7512A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E87-0DEC-4E51-80AC-19B80738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5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C352-83BE-4927-B1BA-78949B7512A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E87-0DEC-4E51-80AC-19B80738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C352-83BE-4927-B1BA-78949B7512A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E87-0DEC-4E51-80AC-19B80738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2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C352-83BE-4927-B1BA-78949B7512A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E87-0DEC-4E51-80AC-19B80738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0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C352-83BE-4927-B1BA-78949B7512A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E87-0DEC-4E51-80AC-19B80738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9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C352-83BE-4927-B1BA-78949B7512A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E87-0DEC-4E51-80AC-19B80738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C352-83BE-4927-B1BA-78949B7512A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E87-0DEC-4E51-80AC-19B80738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5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C352-83BE-4927-B1BA-78949B7512A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E87-0DEC-4E51-80AC-19B80738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C352-83BE-4927-B1BA-78949B7512A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E87-0DEC-4E51-80AC-19B80738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C352-83BE-4927-B1BA-78949B7512A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E87-0DEC-4E51-80AC-19B80738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3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6C352-83BE-4927-B1BA-78949B7512A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98E87-0DEC-4E51-80AC-19B807383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7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64428" y="3529654"/>
            <a:ext cx="44109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Why study physics?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000" dirty="0"/>
              <a:t>Understand how the universe works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000" dirty="0"/>
              <a:t>Solve challenging problems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000" dirty="0"/>
              <a:t>Develop cutting-edge technologies to transform our world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000" dirty="0"/>
              <a:t>Work where students actively participate in real research and attend conferences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000" dirty="0"/>
              <a:t>Study one of the most flexible science fields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197" y="3502623"/>
            <a:ext cx="45469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What to do with a physics degree?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000" dirty="0"/>
              <a:t>Have a solid foundation to attend graduate school in the physical sciences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000" dirty="0"/>
              <a:t>Work in a government or industrial lab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000" dirty="0"/>
              <a:t>Work in a hospital as a medical physicist 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000" dirty="0"/>
              <a:t>Apply problem-solving skills to analyze the behavior of the stock market for major banks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000" dirty="0"/>
              <a:t>Go to Medical School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000" dirty="0"/>
              <a:t>Go to Law School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481" y="202305"/>
            <a:ext cx="9644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Envision yourself exploring our place in the universe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479" y="903017"/>
            <a:ext cx="9060872" cy="45719"/>
          </a:xfrm>
          <a:prstGeom prst="rect">
            <a:avLst/>
          </a:prstGeom>
          <a:solidFill>
            <a:schemeClr val="accent4"/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7" name="Rectangle 16"/>
          <p:cNvSpPr/>
          <p:nvPr/>
        </p:nvSpPr>
        <p:spPr>
          <a:xfrm>
            <a:off x="272883" y="3430763"/>
            <a:ext cx="9538554" cy="3609028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87" y="1188849"/>
            <a:ext cx="3008120" cy="2004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976" y="1186018"/>
            <a:ext cx="3012368" cy="20074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313" y="1188848"/>
            <a:ext cx="3008124" cy="20046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EA5F5-098C-0348-8A96-C39E01323373}"/>
              </a:ext>
            </a:extLst>
          </p:cNvPr>
          <p:cNvSpPr txBox="1"/>
          <p:nvPr/>
        </p:nvSpPr>
        <p:spPr>
          <a:xfrm>
            <a:off x="1970548" y="7150135"/>
            <a:ext cx="614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Visit us at </a:t>
            </a:r>
            <a:r>
              <a:rPr lang="en-US" sz="2800" b="1" dirty="0" err="1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www.lsu.edu</a:t>
            </a:r>
            <a:r>
              <a:rPr lang="en-US" sz="2800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/physics/</a:t>
            </a:r>
          </a:p>
        </p:txBody>
      </p:sp>
    </p:spTree>
    <p:extLst>
      <p:ext uri="{BB962C8B-B14F-4D97-AF65-F5344CB8AC3E}">
        <p14:creationId xmlns:p14="http://schemas.microsoft.com/office/powerpoint/2010/main" val="1121001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114</Words>
  <Application>Microsoft Macintosh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txmuzzillo@gmail.com</dc:creator>
  <cp:lastModifiedBy>Yao Zeng</cp:lastModifiedBy>
  <cp:revision>42</cp:revision>
  <cp:lastPrinted>2018-04-18T19:49:55Z</cp:lastPrinted>
  <dcterms:created xsi:type="dcterms:W3CDTF">2017-03-24T20:16:03Z</dcterms:created>
  <dcterms:modified xsi:type="dcterms:W3CDTF">2018-04-19T15:53:00Z</dcterms:modified>
</cp:coreProperties>
</file>