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9" r:id="rId2"/>
    <p:sldId id="265" r:id="rId3"/>
    <p:sldId id="257" r:id="rId4"/>
    <p:sldId id="262" r:id="rId5"/>
    <p:sldId id="256" r:id="rId6"/>
    <p:sldId id="258" r:id="rId7"/>
    <p:sldId id="260" r:id="rId8"/>
    <p:sldId id="261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379C"/>
    <a:srgbClr val="744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/>
    <p:restoredTop sz="94830"/>
  </p:normalViewPr>
  <p:slideViewPr>
    <p:cSldViewPr snapToGrid="0" snapToObjects="1">
      <p:cViewPr varScale="1">
        <p:scale>
          <a:sx n="105" d="100"/>
          <a:sy n="105" d="100"/>
        </p:scale>
        <p:origin x="224" y="5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  <a:latin typeface="Proxima Nova" panose="02000506030000020004" pitchFamily="2" charset="77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B379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83-FE45-BFD4-A3D18C9595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83-FE45-BFD4-A3D18C9595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83-FE45-BFD4-A3D18C959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7806896"/>
        <c:axId val="346696368"/>
      </c:barChart>
      <c:catAx>
        <c:axId val="31780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roxima Nova" panose="02000506030000020004" pitchFamily="2" charset="77"/>
                <a:ea typeface="+mn-ea"/>
                <a:cs typeface="+mn-cs"/>
              </a:defRPr>
            </a:pPr>
            <a:endParaRPr lang="en-US"/>
          </a:p>
        </c:txPr>
        <c:crossAx val="346696368"/>
        <c:crosses val="autoZero"/>
        <c:auto val="1"/>
        <c:lblAlgn val="ctr"/>
        <c:lblOffset val="100"/>
        <c:noMultiLvlLbl val="0"/>
      </c:catAx>
      <c:valAx>
        <c:axId val="34669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roxima Nova" panose="02000506030000020004" pitchFamily="2" charset="77"/>
                <a:ea typeface="+mn-ea"/>
                <a:cs typeface="+mn-cs"/>
              </a:defRPr>
            </a:pPr>
            <a:endParaRPr lang="en-US"/>
          </a:p>
        </c:txPr>
        <c:crossAx val="31780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Proxima Nova" panose="02000506030000020004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3CFF3-CE45-B342-A166-3BA2FF3D37E2}" type="datetimeFigureOut">
              <a:rPr lang="en-US" smtClean="0"/>
              <a:t>10/7/19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68FF8-8EE7-834F-8267-E917D04F5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2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68FF8-8EE7-834F-8267-E917D04F53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06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68FF8-8EE7-834F-8267-E917D04F53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55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68FF8-8EE7-834F-8267-E917D04F53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8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C93-9330-A444-83D6-86F15E310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9F81C-295A-2742-8F10-316CB6DBB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EEB56-3BD6-864B-A0C4-BF7488355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F943-2E20-2148-AE75-8EC7835F61CF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394F3-E954-8E4C-82C6-3F944E45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4B28D-CF21-5C44-9462-7F9D7C4C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18BD-FD57-C64C-8796-B9AC7099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7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D489D-0914-764B-A97B-05A63411F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F5BF22-5435-2A49-A32B-553200E8D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39C05-09DF-784F-A4EF-6920D4B1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F943-2E20-2148-AE75-8EC7835F61CF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E9577-0663-F649-9D57-A05418A41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7E35A-AA1A-6044-9032-ECDDD738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18BD-FD57-C64C-8796-B9AC7099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2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08546B-54E8-A747-8177-2251AA1324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FF7C23-8456-A241-825D-1480E2A84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0EDF7-DAB0-1D44-831C-A64495D02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F943-2E20-2148-AE75-8EC7835F61CF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22535-643C-8A46-9117-2B5A89F7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7478A-08B2-B940-8826-5930CCE0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18BD-FD57-C64C-8796-B9AC7099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5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72631-12DD-424C-8FE1-EC189D88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A0834-5B41-F347-B03C-68AF192C1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FF4E5-C920-9C4E-9C6F-CE784903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F943-2E20-2148-AE75-8EC7835F61CF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B7051-741B-C348-A217-F6A135A92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D28F4-B4F6-BF4A-B08E-96075B65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18BD-FD57-C64C-8796-B9AC7099A40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79ABA2-48AC-374F-83AA-A2C0C0C18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57" y="6326188"/>
            <a:ext cx="2471738" cy="4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8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E07F6-1503-AD44-95EA-3342070D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6C31A-1144-2544-8626-A85E17402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B7E80-9F34-3547-997C-57CE1AA32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F943-2E20-2148-AE75-8EC7835F61CF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708D6-4C3C-AF4D-891B-72CA383A9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DD34A-840A-2B46-AAD1-ACA96EBFC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18BD-FD57-C64C-8796-B9AC7099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0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8A9B2-6310-584C-A594-942423C6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8439B-05DD-814E-BAFF-A48157EC1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B8E3E-886B-6546-BBD9-31A6EC66B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EDA60-2855-6F4C-953F-733B8617C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F943-2E20-2148-AE75-8EC7835F61CF}" type="datetimeFigureOut">
              <a:rPr lang="en-US" smtClean="0"/>
              <a:t>10/7/19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99B21-D55D-0141-8C38-10BCFB96D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AE761-446B-8A4C-9C17-28DDE5AD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18BD-FD57-C64C-8796-B9AC7099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9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0550-12E3-2849-A952-A023F8A2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01657-733B-C64D-8456-A5D63E2FA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2E950-2FFB-3A42-BBEB-630A97E90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47870-0952-EB4B-85A5-60EE6F16D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DF8C33-02BD-D947-9161-7937636DDB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1C34E1-AD83-8546-8C07-2BFA8BB2F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F943-2E20-2148-AE75-8EC7835F61CF}" type="datetimeFigureOut">
              <a:rPr lang="en-US" smtClean="0"/>
              <a:t>10/7/19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A3EE29-CAEF-AE44-BADF-5F14B8E4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84F4C-3FCE-B047-8060-82ACDDE5A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18BD-FD57-C64C-8796-B9AC7099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9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4AD63-A7FF-D440-816B-935ACBF6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AAD85C-2324-5941-9E8C-014F95285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F943-2E20-2148-AE75-8EC7835F61CF}" type="datetimeFigureOut">
              <a:rPr lang="en-US" smtClean="0"/>
              <a:t>10/7/19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E6D04-5F62-2F49-AA65-1AFE83C63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08A37-4219-A246-BD4F-1D67D5039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18BD-FD57-C64C-8796-B9AC7099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2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F7C511-5E55-9440-A23D-2458E334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F943-2E20-2148-AE75-8EC7835F61CF}" type="datetimeFigureOut">
              <a:rPr lang="en-US" smtClean="0"/>
              <a:t>10/7/19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9D475-F299-E644-A6B4-834485FA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487C2-54E6-4049-99A5-F3A4A8D38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18BD-FD57-C64C-8796-B9AC7099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9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FA082-D847-4E41-9AF5-FEC0961E4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FEE67-2160-C043-86CB-7ECEEC2F5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D8751-194C-9545-BC4D-7A7F791D6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8318C-B3CF-DE41-83BC-4EF8E6482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F943-2E20-2148-AE75-8EC7835F61CF}" type="datetimeFigureOut">
              <a:rPr lang="en-US" smtClean="0"/>
              <a:t>10/7/19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323D8-49C0-894D-87EA-5B5A11ABE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3664D-904D-FD47-A35C-F484138CB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18BD-FD57-C64C-8796-B9AC7099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8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3E227-F5B7-3640-AFBD-C382174D6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B411DA-9064-F446-8608-BEE08BE84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79A53-DC2F-EA44-B131-3B92AA9FF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3A228-4E0C-4C4A-B61C-0A8AC710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F943-2E20-2148-AE75-8EC7835F61CF}" type="datetimeFigureOut">
              <a:rPr lang="en-US" smtClean="0"/>
              <a:t>10/7/19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FF304-084E-7D49-BC25-1DBE86DAE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5E652-A6D2-944C-8656-BF8FFAB2F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18BD-FD57-C64C-8796-B9AC7099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3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E8BEC-7823-AC44-8F14-F7353DDEA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86814-F63B-5B4C-8296-8AC0ACA10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5BC6A-7513-4B4F-AC03-7FF4B7727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7F943-2E20-2148-AE75-8EC7835F61CF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46708-B86F-D647-829B-259828864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AAEB2-33A1-B543-B9D4-33203B655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18BD-FD57-C64C-8796-B9AC7099A40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615A95-F78E-064D-8555-05F5E9E5C60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86962" y="6441523"/>
            <a:ext cx="1976429" cy="24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emf"/><Relationship Id="rId18" Type="http://schemas.openxmlformats.org/officeDocument/2006/relationships/image" Target="../media/image33.emf"/><Relationship Id="rId26" Type="http://schemas.openxmlformats.org/officeDocument/2006/relationships/image" Target="../media/image41.emf"/><Relationship Id="rId3" Type="http://schemas.openxmlformats.org/officeDocument/2006/relationships/image" Target="../media/image18.emf"/><Relationship Id="rId21" Type="http://schemas.openxmlformats.org/officeDocument/2006/relationships/image" Target="../media/image36.emf"/><Relationship Id="rId34" Type="http://schemas.openxmlformats.org/officeDocument/2006/relationships/image" Target="../media/image49.emf"/><Relationship Id="rId7" Type="http://schemas.openxmlformats.org/officeDocument/2006/relationships/image" Target="../media/image22.emf"/><Relationship Id="rId12" Type="http://schemas.openxmlformats.org/officeDocument/2006/relationships/image" Target="../media/image27.emf"/><Relationship Id="rId17" Type="http://schemas.openxmlformats.org/officeDocument/2006/relationships/image" Target="../media/image32.emf"/><Relationship Id="rId25" Type="http://schemas.openxmlformats.org/officeDocument/2006/relationships/image" Target="../media/image40.emf"/><Relationship Id="rId33" Type="http://schemas.openxmlformats.org/officeDocument/2006/relationships/image" Target="../media/image48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emf"/><Relationship Id="rId20" Type="http://schemas.openxmlformats.org/officeDocument/2006/relationships/image" Target="../media/image35.emf"/><Relationship Id="rId29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24" Type="http://schemas.openxmlformats.org/officeDocument/2006/relationships/image" Target="../media/image39.emf"/><Relationship Id="rId32" Type="http://schemas.openxmlformats.org/officeDocument/2006/relationships/image" Target="../media/image47.emf"/><Relationship Id="rId5" Type="http://schemas.openxmlformats.org/officeDocument/2006/relationships/image" Target="../media/image20.emf"/><Relationship Id="rId15" Type="http://schemas.openxmlformats.org/officeDocument/2006/relationships/image" Target="../media/image30.emf"/><Relationship Id="rId23" Type="http://schemas.openxmlformats.org/officeDocument/2006/relationships/image" Target="../media/image38.emf"/><Relationship Id="rId28" Type="http://schemas.openxmlformats.org/officeDocument/2006/relationships/image" Target="../media/image43.emf"/><Relationship Id="rId10" Type="http://schemas.openxmlformats.org/officeDocument/2006/relationships/image" Target="../media/image25.emf"/><Relationship Id="rId19" Type="http://schemas.openxmlformats.org/officeDocument/2006/relationships/image" Target="../media/image34.emf"/><Relationship Id="rId31" Type="http://schemas.openxmlformats.org/officeDocument/2006/relationships/image" Target="../media/image46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Relationship Id="rId14" Type="http://schemas.openxmlformats.org/officeDocument/2006/relationships/image" Target="../media/image29.emf"/><Relationship Id="rId22" Type="http://schemas.openxmlformats.org/officeDocument/2006/relationships/image" Target="../media/image37.emf"/><Relationship Id="rId27" Type="http://schemas.openxmlformats.org/officeDocument/2006/relationships/image" Target="../media/image42.emf"/><Relationship Id="rId30" Type="http://schemas.openxmlformats.org/officeDocument/2006/relationships/image" Target="../media/image45.emf"/><Relationship Id="rId8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Photo of Dr. Ann Grove and her lab students with a light purple overlay.">
            <a:extLst>
              <a:ext uri="{FF2B5EF4-FFF2-40B4-BE49-F238E27FC236}">
                <a16:creationId xmlns:a16="http://schemas.microsoft.com/office/drawing/2014/main" id="{0C0EFC97-69C3-0D43-8309-70C5D0BF8A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007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1FDDDA0-C2E6-B546-9EED-210156811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51413" y="2512169"/>
            <a:ext cx="16818702" cy="40143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E4CE8F-274F-7C46-AAB3-CAC1E754C80E}"/>
              </a:ext>
            </a:extLst>
          </p:cNvPr>
          <p:cNvSpPr txBox="1"/>
          <p:nvPr/>
        </p:nvSpPr>
        <p:spPr>
          <a:xfrm>
            <a:off x="2543172" y="5151276"/>
            <a:ext cx="922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>
                <a:solidFill>
                  <a:schemeClr val="bg1"/>
                </a:solidFill>
                <a:latin typeface="Proxima Nova" panose="02000506030000020004" pitchFamily="2" charset="77"/>
              </a:rPr>
              <a:t>By [Your Name]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1B314-AF8D-8842-96D0-01236B00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754923"/>
            <a:ext cx="10515600" cy="2553239"/>
          </a:xfrm>
        </p:spPr>
        <p:txBody>
          <a:bodyPr>
            <a:normAutofit fontScale="90000"/>
          </a:bodyPr>
          <a:lstStyle/>
          <a:p>
            <a:pPr algn="r"/>
            <a:r>
              <a:rPr lang="en-US" sz="8000" b="1" dirty="0">
                <a:solidFill>
                  <a:schemeClr val="bg1"/>
                </a:solidFill>
                <a:latin typeface="Proxima Nova" panose="02000506030000020004" pitchFamily="2" charset="77"/>
              </a:rPr>
              <a:t>HEADLINE GOES </a:t>
            </a:r>
            <a:br>
              <a:rPr lang="en-US" sz="8000" b="1" dirty="0">
                <a:solidFill>
                  <a:schemeClr val="bg1"/>
                </a:solidFill>
                <a:latin typeface="Proxima Nova" panose="02000506030000020004" pitchFamily="2" charset="77"/>
              </a:rPr>
            </a:br>
            <a:r>
              <a:rPr lang="en-US" sz="8000" b="1" dirty="0">
                <a:solidFill>
                  <a:schemeClr val="bg1"/>
                </a:solidFill>
                <a:latin typeface="Proxima Nova" panose="02000506030000020004" pitchFamily="2" charset="77"/>
              </a:rPr>
              <a:t>HEREGGG</a:t>
            </a:r>
            <a:br>
              <a:rPr lang="en-US" b="1" dirty="0">
                <a:solidFill>
                  <a:schemeClr val="bg1"/>
                </a:solidFill>
                <a:latin typeface="Proxima Nova" panose="02000506030000020004" pitchFamily="2" charset="77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665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music note icon">
            <a:extLst>
              <a:ext uri="{FF2B5EF4-FFF2-40B4-BE49-F238E27FC236}">
                <a16:creationId xmlns:a16="http://schemas.microsoft.com/office/drawing/2014/main" id="{3A32527C-0D9E-F242-9126-B81F1F7F0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324" y="4948637"/>
            <a:ext cx="1097280" cy="1097280"/>
          </a:xfrm>
          <a:prstGeom prst="rect">
            <a:avLst/>
          </a:prstGeom>
        </p:spPr>
      </p:pic>
      <p:pic>
        <p:nvPicPr>
          <p:cNvPr id="15" name="Picture 14" descr="graduation cap icon">
            <a:extLst>
              <a:ext uri="{FF2B5EF4-FFF2-40B4-BE49-F238E27FC236}">
                <a16:creationId xmlns:a16="http://schemas.microsoft.com/office/drawing/2014/main" id="{285FBE8A-4A34-4C4C-BC10-FB24FDDA2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864" y="4948637"/>
            <a:ext cx="1097280" cy="1097280"/>
          </a:xfrm>
          <a:prstGeom prst="rect">
            <a:avLst/>
          </a:prstGeom>
        </p:spPr>
      </p:pic>
      <p:pic>
        <p:nvPicPr>
          <p:cNvPr id="17" name="Picture 16" descr="financial report icon">
            <a:extLst>
              <a:ext uri="{FF2B5EF4-FFF2-40B4-BE49-F238E27FC236}">
                <a16:creationId xmlns:a16="http://schemas.microsoft.com/office/drawing/2014/main" id="{6C5FAD54-637F-4F43-BD03-055F02171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4405" y="4948637"/>
            <a:ext cx="1097280" cy="1097280"/>
          </a:xfrm>
          <a:prstGeom prst="rect">
            <a:avLst/>
          </a:prstGeom>
        </p:spPr>
      </p:pic>
      <p:pic>
        <p:nvPicPr>
          <p:cNvPr id="5" name="Picture 4" descr="presentation icon">
            <a:extLst>
              <a:ext uri="{FF2B5EF4-FFF2-40B4-BE49-F238E27FC236}">
                <a16:creationId xmlns:a16="http://schemas.microsoft.com/office/drawing/2014/main" id="{5E4A2234-4034-F84C-8F98-717BDE4AE3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3368" y="4948637"/>
            <a:ext cx="1097280" cy="1097280"/>
          </a:xfrm>
          <a:prstGeom prst="rect">
            <a:avLst/>
          </a:prstGeom>
        </p:spPr>
      </p:pic>
      <p:pic>
        <p:nvPicPr>
          <p:cNvPr id="7" name="Picture 6" descr="computer icon">
            <a:extLst>
              <a:ext uri="{FF2B5EF4-FFF2-40B4-BE49-F238E27FC236}">
                <a16:creationId xmlns:a16="http://schemas.microsoft.com/office/drawing/2014/main" id="{8A0BB050-A3E1-854E-8598-924CA94E9A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7737" y="4948637"/>
            <a:ext cx="1097280" cy="1097280"/>
          </a:xfrm>
          <a:prstGeom prst="rect">
            <a:avLst/>
          </a:prstGeom>
        </p:spPr>
      </p:pic>
      <p:pic>
        <p:nvPicPr>
          <p:cNvPr id="13" name="Picture 12" descr="Hourglass icon">
            <a:extLst>
              <a:ext uri="{FF2B5EF4-FFF2-40B4-BE49-F238E27FC236}">
                <a16:creationId xmlns:a16="http://schemas.microsoft.com/office/drawing/2014/main" id="{5E071DF6-8C89-3F4A-BA5A-A2BD343079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2828" y="4952210"/>
            <a:ext cx="1097280" cy="1097280"/>
          </a:xfrm>
          <a:prstGeom prst="rect">
            <a:avLst/>
          </a:prstGeom>
        </p:spPr>
      </p:pic>
      <p:pic>
        <p:nvPicPr>
          <p:cNvPr id="11" name="Picture 10" descr="microscope icon">
            <a:extLst>
              <a:ext uri="{FF2B5EF4-FFF2-40B4-BE49-F238E27FC236}">
                <a16:creationId xmlns:a16="http://schemas.microsoft.com/office/drawing/2014/main" id="{FF05D2D1-2E51-AE4B-B6A7-8A2BB19728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4026" y="4952210"/>
            <a:ext cx="1097280" cy="1097280"/>
          </a:xfrm>
          <a:prstGeom prst="rect">
            <a:avLst/>
          </a:prstGeom>
        </p:spPr>
      </p:pic>
      <p:pic>
        <p:nvPicPr>
          <p:cNvPr id="9" name="Picture 8" descr="envelope icon">
            <a:extLst>
              <a:ext uri="{FF2B5EF4-FFF2-40B4-BE49-F238E27FC236}">
                <a16:creationId xmlns:a16="http://schemas.microsoft.com/office/drawing/2014/main" id="{E7FA9445-7235-5743-9264-6AFD9D6002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9390" y="4952210"/>
            <a:ext cx="1097280" cy="1097280"/>
          </a:xfrm>
          <a:prstGeom prst="rect">
            <a:avLst/>
          </a:prstGeom>
        </p:spPr>
      </p:pic>
      <p:pic>
        <p:nvPicPr>
          <p:cNvPr id="29" name="Picture 28" descr="globe icon">
            <a:extLst>
              <a:ext uri="{FF2B5EF4-FFF2-40B4-BE49-F238E27FC236}">
                <a16:creationId xmlns:a16="http://schemas.microsoft.com/office/drawing/2014/main" id="{AFCA5FAA-2F83-F848-AA32-5D95B16A64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25324" y="3711016"/>
            <a:ext cx="1097280" cy="1097280"/>
          </a:xfrm>
          <a:prstGeom prst="rect">
            <a:avLst/>
          </a:prstGeom>
        </p:spPr>
      </p:pic>
      <p:pic>
        <p:nvPicPr>
          <p:cNvPr id="31" name="Picture 30" descr="money icon">
            <a:extLst>
              <a:ext uri="{FF2B5EF4-FFF2-40B4-BE49-F238E27FC236}">
                <a16:creationId xmlns:a16="http://schemas.microsoft.com/office/drawing/2014/main" id="{C9E919AC-CAD3-5646-B088-B09814950B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20882" y="3711016"/>
            <a:ext cx="1097280" cy="1097280"/>
          </a:xfrm>
          <a:prstGeom prst="rect">
            <a:avLst/>
          </a:prstGeom>
        </p:spPr>
      </p:pic>
      <p:pic>
        <p:nvPicPr>
          <p:cNvPr id="33" name="Picture 32" descr="science notebook icon">
            <a:extLst>
              <a:ext uri="{FF2B5EF4-FFF2-40B4-BE49-F238E27FC236}">
                <a16:creationId xmlns:a16="http://schemas.microsoft.com/office/drawing/2014/main" id="{261CAE22-17A1-5D4C-865A-48881F16D61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00458" y="3751742"/>
            <a:ext cx="1097280" cy="1097280"/>
          </a:xfrm>
          <a:prstGeom prst="rect">
            <a:avLst/>
          </a:prstGeom>
        </p:spPr>
      </p:pic>
      <p:pic>
        <p:nvPicPr>
          <p:cNvPr id="35" name="Picture 34" descr="telescope icon">
            <a:extLst>
              <a:ext uri="{FF2B5EF4-FFF2-40B4-BE49-F238E27FC236}">
                <a16:creationId xmlns:a16="http://schemas.microsoft.com/office/drawing/2014/main" id="{1711CAE5-59FC-7647-95BD-2853B11576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78161" y="3711016"/>
            <a:ext cx="1097280" cy="1097280"/>
          </a:xfrm>
          <a:prstGeom prst="rect">
            <a:avLst/>
          </a:prstGeom>
        </p:spPr>
      </p:pic>
      <p:pic>
        <p:nvPicPr>
          <p:cNvPr id="37" name="Picture 36" descr="crop icon">
            <a:extLst>
              <a:ext uri="{FF2B5EF4-FFF2-40B4-BE49-F238E27FC236}">
                <a16:creationId xmlns:a16="http://schemas.microsoft.com/office/drawing/2014/main" id="{E2873A26-4810-4D41-BD25-FE76973C1EE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57737" y="3711016"/>
            <a:ext cx="1097280" cy="1097280"/>
          </a:xfrm>
          <a:prstGeom prst="rect">
            <a:avLst/>
          </a:prstGeom>
        </p:spPr>
      </p:pic>
      <p:pic>
        <p:nvPicPr>
          <p:cNvPr id="39" name="Picture 38" descr="animal hospital icon">
            <a:extLst>
              <a:ext uri="{FF2B5EF4-FFF2-40B4-BE49-F238E27FC236}">
                <a16:creationId xmlns:a16="http://schemas.microsoft.com/office/drawing/2014/main" id="{7B90A06F-22A8-BB45-895D-0F3A40A6BC0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92828" y="3751742"/>
            <a:ext cx="1097280" cy="1097280"/>
          </a:xfrm>
          <a:prstGeom prst="rect">
            <a:avLst/>
          </a:prstGeom>
        </p:spPr>
      </p:pic>
      <p:pic>
        <p:nvPicPr>
          <p:cNvPr id="41" name="Picture 40" descr="heart with a heartbeat line going through it icon">
            <a:extLst>
              <a:ext uri="{FF2B5EF4-FFF2-40B4-BE49-F238E27FC236}">
                <a16:creationId xmlns:a16="http://schemas.microsoft.com/office/drawing/2014/main" id="{07A40877-8523-A445-AB52-204DF95128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84026" y="3751742"/>
            <a:ext cx="1097280" cy="1097280"/>
          </a:xfrm>
          <a:prstGeom prst="rect">
            <a:avLst/>
          </a:prstGeom>
        </p:spPr>
      </p:pic>
      <p:pic>
        <p:nvPicPr>
          <p:cNvPr id="43" name="Picture 42" descr="two chat boxes icon">
            <a:extLst>
              <a:ext uri="{FF2B5EF4-FFF2-40B4-BE49-F238E27FC236}">
                <a16:creationId xmlns:a16="http://schemas.microsoft.com/office/drawing/2014/main" id="{48AD2F16-F4B4-0F49-BA5B-36E1326012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9390" y="3751742"/>
            <a:ext cx="1097280" cy="1097280"/>
          </a:xfrm>
          <a:prstGeom prst="rect">
            <a:avLst/>
          </a:prstGeom>
        </p:spPr>
      </p:pic>
      <p:pic>
        <p:nvPicPr>
          <p:cNvPr id="27" name="Picture 26" descr="tree icon">
            <a:extLst>
              <a:ext uri="{FF2B5EF4-FFF2-40B4-BE49-F238E27FC236}">
                <a16:creationId xmlns:a16="http://schemas.microsoft.com/office/drawing/2014/main" id="{B71D9167-5FAF-5744-8CE4-DA6F5F7FCAD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25324" y="2514121"/>
            <a:ext cx="1097280" cy="1097280"/>
          </a:xfrm>
          <a:prstGeom prst="rect">
            <a:avLst/>
          </a:prstGeom>
        </p:spPr>
      </p:pic>
      <p:pic>
        <p:nvPicPr>
          <p:cNvPr id="25" name="Picture 24" descr="hands holding a heart icon">
            <a:extLst>
              <a:ext uri="{FF2B5EF4-FFF2-40B4-BE49-F238E27FC236}">
                <a16:creationId xmlns:a16="http://schemas.microsoft.com/office/drawing/2014/main" id="{3E6FB2BA-6A9C-B840-89AE-4BFA944A77B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15116" y="2514121"/>
            <a:ext cx="1097280" cy="1097280"/>
          </a:xfrm>
          <a:prstGeom prst="rect">
            <a:avLst/>
          </a:prstGeom>
        </p:spPr>
      </p:pic>
      <p:pic>
        <p:nvPicPr>
          <p:cNvPr id="23" name="Picture 22" descr="award ribbon icon">
            <a:extLst>
              <a:ext uri="{FF2B5EF4-FFF2-40B4-BE49-F238E27FC236}">
                <a16:creationId xmlns:a16="http://schemas.microsoft.com/office/drawing/2014/main" id="{D7F48C53-3826-8041-B078-E3A58D8178F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66266" y="2554847"/>
            <a:ext cx="1097280" cy="1097280"/>
          </a:xfrm>
          <a:prstGeom prst="rect">
            <a:avLst/>
          </a:prstGeom>
        </p:spPr>
      </p:pic>
      <p:pic>
        <p:nvPicPr>
          <p:cNvPr id="19" name="Picture 18" descr="hurricane icon">
            <a:extLst>
              <a:ext uri="{FF2B5EF4-FFF2-40B4-BE49-F238E27FC236}">
                <a16:creationId xmlns:a16="http://schemas.microsoft.com/office/drawing/2014/main" id="{03A51C89-862F-1246-805A-FB5ADD13E69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63368" y="2497907"/>
            <a:ext cx="1097280" cy="1097280"/>
          </a:xfrm>
          <a:prstGeom prst="rect">
            <a:avLst/>
          </a:prstGeom>
        </p:spPr>
      </p:pic>
      <p:pic>
        <p:nvPicPr>
          <p:cNvPr id="45" name="Picture 44" descr="DNA strand icon">
            <a:extLst>
              <a:ext uri="{FF2B5EF4-FFF2-40B4-BE49-F238E27FC236}">
                <a16:creationId xmlns:a16="http://schemas.microsoft.com/office/drawing/2014/main" id="{2A235A46-9206-CD40-971D-09106CFD4FD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57737" y="2514121"/>
            <a:ext cx="1097280" cy="1097280"/>
          </a:xfrm>
          <a:prstGeom prst="rect">
            <a:avLst/>
          </a:prstGeom>
        </p:spPr>
      </p:pic>
      <p:pic>
        <p:nvPicPr>
          <p:cNvPr id="47" name="Picture 46" descr="river and plants icon">
            <a:extLst>
              <a:ext uri="{FF2B5EF4-FFF2-40B4-BE49-F238E27FC236}">
                <a16:creationId xmlns:a16="http://schemas.microsoft.com/office/drawing/2014/main" id="{BCB1B910-0078-BF49-B3DA-05A0D6CC29C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468880" y="2554847"/>
            <a:ext cx="1097280" cy="1097280"/>
          </a:xfrm>
          <a:prstGeom prst="rect">
            <a:avLst/>
          </a:prstGeom>
        </p:spPr>
      </p:pic>
      <p:pic>
        <p:nvPicPr>
          <p:cNvPr id="49" name="Picture 48" descr="gears icon">
            <a:extLst>
              <a:ext uri="{FF2B5EF4-FFF2-40B4-BE49-F238E27FC236}">
                <a16:creationId xmlns:a16="http://schemas.microsoft.com/office/drawing/2014/main" id="{BD000853-4BF5-8840-BBBA-272EC79B41B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160078" y="2554847"/>
            <a:ext cx="1097280" cy="1097280"/>
          </a:xfrm>
          <a:prstGeom prst="rect">
            <a:avLst/>
          </a:prstGeom>
        </p:spPr>
      </p:pic>
      <p:pic>
        <p:nvPicPr>
          <p:cNvPr id="51" name="Picture 50" descr="effiel tower icon">
            <a:extLst>
              <a:ext uri="{FF2B5EF4-FFF2-40B4-BE49-F238E27FC236}">
                <a16:creationId xmlns:a16="http://schemas.microsoft.com/office/drawing/2014/main" id="{FBCAA7E5-B528-1144-BA7E-CEBD66D6565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55442" y="2554847"/>
            <a:ext cx="1097280" cy="1097280"/>
          </a:xfrm>
          <a:prstGeom prst="rect">
            <a:avLst/>
          </a:prstGeom>
        </p:spPr>
      </p:pic>
      <p:pic>
        <p:nvPicPr>
          <p:cNvPr id="53" name="Picture 52" descr="corn husk icon">
            <a:extLst>
              <a:ext uri="{FF2B5EF4-FFF2-40B4-BE49-F238E27FC236}">
                <a16:creationId xmlns:a16="http://schemas.microsoft.com/office/drawing/2014/main" id="{4C7B4EEE-AC60-A741-8549-6361192B169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025324" y="1311032"/>
            <a:ext cx="1097280" cy="1097280"/>
          </a:xfrm>
          <a:prstGeom prst="rect">
            <a:avLst/>
          </a:prstGeom>
        </p:spPr>
      </p:pic>
      <p:pic>
        <p:nvPicPr>
          <p:cNvPr id="55" name="Picture 54" descr="check list icon">
            <a:extLst>
              <a:ext uri="{FF2B5EF4-FFF2-40B4-BE49-F238E27FC236}">
                <a16:creationId xmlns:a16="http://schemas.microsoft.com/office/drawing/2014/main" id="{C9C2EC45-2707-4E4B-BF60-32ED32DEAE9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715116" y="1316989"/>
            <a:ext cx="1097280" cy="1097280"/>
          </a:xfrm>
          <a:prstGeom prst="rect">
            <a:avLst/>
          </a:prstGeom>
        </p:spPr>
      </p:pic>
      <p:pic>
        <p:nvPicPr>
          <p:cNvPr id="57" name="Picture 56" descr="green energy icon">
            <a:extLst>
              <a:ext uri="{FF2B5EF4-FFF2-40B4-BE49-F238E27FC236}">
                <a16:creationId xmlns:a16="http://schemas.microsoft.com/office/drawing/2014/main" id="{8342811F-247F-C04F-AFF9-A577E5A98AC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355396" y="1311032"/>
            <a:ext cx="1097280" cy="1097280"/>
          </a:xfrm>
          <a:prstGeom prst="rect">
            <a:avLst/>
          </a:prstGeom>
        </p:spPr>
      </p:pic>
      <p:pic>
        <p:nvPicPr>
          <p:cNvPr id="59" name="Picture 58" descr="water drop surrounded by recycling arrows icon">
            <a:extLst>
              <a:ext uri="{FF2B5EF4-FFF2-40B4-BE49-F238E27FC236}">
                <a16:creationId xmlns:a16="http://schemas.microsoft.com/office/drawing/2014/main" id="{E57593A6-3730-1E44-8AB7-C144D88221A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063368" y="1317226"/>
            <a:ext cx="1097280" cy="1097280"/>
          </a:xfrm>
          <a:prstGeom prst="rect">
            <a:avLst/>
          </a:prstGeom>
        </p:spPr>
      </p:pic>
      <p:pic>
        <p:nvPicPr>
          <p:cNvPr id="61" name="Picture 60" descr="tower icon">
            <a:extLst>
              <a:ext uri="{FF2B5EF4-FFF2-40B4-BE49-F238E27FC236}">
                <a16:creationId xmlns:a16="http://schemas.microsoft.com/office/drawing/2014/main" id="{366F0C18-79B6-6049-8EC4-CB934180D33D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757737" y="1317226"/>
            <a:ext cx="1097280" cy="1097280"/>
          </a:xfrm>
          <a:prstGeom prst="rect">
            <a:avLst/>
          </a:prstGeom>
        </p:spPr>
      </p:pic>
      <p:pic>
        <p:nvPicPr>
          <p:cNvPr id="63" name="Picture 62" descr="mobile with moon and stars icon">
            <a:extLst>
              <a:ext uri="{FF2B5EF4-FFF2-40B4-BE49-F238E27FC236}">
                <a16:creationId xmlns:a16="http://schemas.microsoft.com/office/drawing/2014/main" id="{4F85D524-6AF3-8A4C-A748-6C1E78499E9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468880" y="1311032"/>
            <a:ext cx="1097280" cy="1097280"/>
          </a:xfrm>
          <a:prstGeom prst="rect">
            <a:avLst/>
          </a:prstGeom>
        </p:spPr>
      </p:pic>
      <p:pic>
        <p:nvPicPr>
          <p:cNvPr id="65" name="Picture 64" descr="ruler icon">
            <a:extLst>
              <a:ext uri="{FF2B5EF4-FFF2-40B4-BE49-F238E27FC236}">
                <a16:creationId xmlns:a16="http://schemas.microsoft.com/office/drawing/2014/main" id="{03FF020B-A825-D04F-998E-A8B623E862D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181316" y="1311032"/>
            <a:ext cx="1097280" cy="1097280"/>
          </a:xfrm>
          <a:prstGeom prst="rect">
            <a:avLst/>
          </a:prstGeom>
        </p:spPr>
      </p:pic>
      <p:pic>
        <p:nvPicPr>
          <p:cNvPr id="67" name="Picture 66" descr="tickets icon">
            <a:extLst>
              <a:ext uri="{FF2B5EF4-FFF2-40B4-BE49-F238E27FC236}">
                <a16:creationId xmlns:a16="http://schemas.microsoft.com/office/drawing/2014/main" id="{7EF55340-98DC-CA42-BBB2-00A7698FD714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71108" y="1311032"/>
            <a:ext cx="1097280" cy="1097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15EBFE-0236-1E4B-97BA-3303A9E7A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81" y="108589"/>
            <a:ext cx="10863942" cy="1325563"/>
          </a:xfrm>
        </p:spPr>
        <p:txBody>
          <a:bodyPr/>
          <a:lstStyle/>
          <a:p>
            <a:r>
              <a:rPr lang="en-US" b="1" dirty="0">
                <a:solidFill>
                  <a:srgbClr val="5B379C"/>
                </a:solidFill>
                <a:latin typeface="Proxima Nova" panose="02000506030000020004" pitchFamily="2" charset="77"/>
              </a:rPr>
              <a:t>ICONOGRAPHY</a:t>
            </a:r>
          </a:p>
        </p:txBody>
      </p:sp>
    </p:spTree>
    <p:extLst>
      <p:ext uri="{BB962C8B-B14F-4D97-AF65-F5344CB8AC3E}">
        <p14:creationId xmlns:p14="http://schemas.microsoft.com/office/powerpoint/2010/main" val="49508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SU Museum of Natural Science Outreach Coordinator, Valerie Dereon, examining some bird specimen. The photo has a dark purple overlay.">
            <a:extLst>
              <a:ext uri="{FF2B5EF4-FFF2-40B4-BE49-F238E27FC236}">
                <a16:creationId xmlns:a16="http://schemas.microsoft.com/office/drawing/2014/main" id="{50A3773A-5465-9A44-91A7-98DDCDA703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6771" y="0"/>
            <a:ext cx="8235229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5FB5817-529A-294F-8389-89228B6CE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2029968"/>
            <a:ext cx="8055863" cy="2553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357465-36E7-4448-92FD-73E53DBD0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4861351"/>
            <a:ext cx="5329238" cy="636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E4CE8F-274F-7C46-AAB3-CAC1E754C80E}"/>
              </a:ext>
            </a:extLst>
          </p:cNvPr>
          <p:cNvSpPr txBox="1"/>
          <p:nvPr/>
        </p:nvSpPr>
        <p:spPr>
          <a:xfrm>
            <a:off x="459762" y="4917845"/>
            <a:ext cx="512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5B379C"/>
                </a:solidFill>
                <a:latin typeface="Proxima Nova" panose="02000506030000020004" pitchFamily="2" charset="77"/>
              </a:rPr>
              <a:t>By [Your Name]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4416C-037E-6E4D-A5B8-99A85F62D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78" y="2207653"/>
            <a:ext cx="10515600" cy="2586513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solidFill>
                  <a:srgbClr val="5B379C"/>
                </a:solidFill>
                <a:latin typeface="Proxima Nova" panose="02000506030000020004" pitchFamily="2" charset="77"/>
              </a:rPr>
              <a:t>HEADLINE GOES </a:t>
            </a:r>
            <a:br>
              <a:rPr lang="en-US" sz="8000" b="1" dirty="0">
                <a:solidFill>
                  <a:srgbClr val="5B379C"/>
                </a:solidFill>
                <a:latin typeface="Proxima Nova" panose="02000506030000020004" pitchFamily="2" charset="77"/>
              </a:rPr>
            </a:br>
            <a:r>
              <a:rPr lang="en-US" sz="8000" b="1" dirty="0">
                <a:solidFill>
                  <a:srgbClr val="5B379C"/>
                </a:solidFill>
                <a:latin typeface="Proxima Nova" panose="02000506030000020004" pitchFamily="2" charset="77"/>
              </a:rPr>
              <a:t>HERE</a:t>
            </a:r>
            <a:br>
              <a:rPr lang="en-US" b="1" dirty="0">
                <a:solidFill>
                  <a:srgbClr val="5B379C"/>
                </a:solidFill>
                <a:latin typeface="Proxima Nova" panose="02000506030000020004" pitchFamily="2" charset="77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5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laceholder photo.">
            <a:extLst>
              <a:ext uri="{FF2B5EF4-FFF2-40B4-BE49-F238E27FC236}">
                <a16:creationId xmlns:a16="http://schemas.microsoft.com/office/drawing/2014/main" id="{60884F54-F307-784A-856B-BCD83350578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030788" cy="6865938"/>
          </a:xfr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E672648-87EF-BB4B-81AA-DCE80CCDD569}"/>
              </a:ext>
            </a:extLst>
          </p:cNvPr>
          <p:cNvSpPr txBox="1"/>
          <p:nvPr/>
        </p:nvSpPr>
        <p:spPr>
          <a:xfrm>
            <a:off x="7028599" y="5371601"/>
            <a:ext cx="4514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roxima Nova" panose="02000506030000020004" pitchFamily="2" charset="77"/>
              </a:rPr>
              <a:t>Um </a:t>
            </a:r>
            <a:r>
              <a:rPr lang="en-US" sz="1600" dirty="0" err="1">
                <a:latin typeface="Proxima Nova" panose="02000506030000020004" pitchFamily="2" charset="77"/>
              </a:rPr>
              <a:t>num</a:t>
            </a:r>
            <a:r>
              <a:rPr lang="en-US" sz="1600" dirty="0">
                <a:latin typeface="Proxima Nova" panose="02000506030000020004" pitchFamily="2" charset="77"/>
              </a:rPr>
              <a:t> que mod que </a:t>
            </a:r>
            <a:r>
              <a:rPr lang="en-US" sz="1600" dirty="0" err="1">
                <a:latin typeface="Proxima Nova" panose="02000506030000020004" pitchFamily="2" charset="77"/>
              </a:rPr>
              <a:t>perectum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quia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conserrume</a:t>
            </a:r>
            <a:r>
              <a:rPr lang="en-US" sz="1600" dirty="0">
                <a:latin typeface="Proxima Nova" panose="02000506030000020004" pitchFamily="2" charset="77"/>
              </a:rPr>
              <a:t> se </a:t>
            </a:r>
            <a:r>
              <a:rPr lang="en-US" sz="1600" dirty="0" err="1">
                <a:latin typeface="Proxima Nova" panose="02000506030000020004" pitchFamily="2" charset="77"/>
              </a:rPr>
              <a:t>etum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vellab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ipsume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delignat</a:t>
            </a:r>
            <a:r>
              <a:rPr lang="en-US" sz="1600" dirty="0">
                <a:latin typeface="Proxima Nova" panose="02000506030000020004" pitchFamily="2" charset="77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F7103E-23F1-704D-A62A-34E43EA5633F}"/>
              </a:ext>
            </a:extLst>
          </p:cNvPr>
          <p:cNvSpPr txBox="1"/>
          <p:nvPr/>
        </p:nvSpPr>
        <p:spPr>
          <a:xfrm>
            <a:off x="7028599" y="4989317"/>
            <a:ext cx="2195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roxima Nova" panose="02000506030000020004" pitchFamily="2" charset="77"/>
              </a:rPr>
              <a:t>PART FOUR.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792001-F068-2D4F-88AF-1219167738E8}"/>
              </a:ext>
            </a:extLst>
          </p:cNvPr>
          <p:cNvSpPr txBox="1"/>
          <p:nvPr/>
        </p:nvSpPr>
        <p:spPr>
          <a:xfrm>
            <a:off x="7028599" y="3980001"/>
            <a:ext cx="4514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roxima Nova" panose="02000506030000020004" pitchFamily="2" charset="77"/>
              </a:rPr>
              <a:t>Um </a:t>
            </a:r>
            <a:r>
              <a:rPr lang="en-US" sz="1600" dirty="0" err="1">
                <a:latin typeface="Proxima Nova" panose="02000506030000020004" pitchFamily="2" charset="77"/>
              </a:rPr>
              <a:t>num</a:t>
            </a:r>
            <a:r>
              <a:rPr lang="en-US" sz="1600" dirty="0">
                <a:latin typeface="Proxima Nova" panose="02000506030000020004" pitchFamily="2" charset="77"/>
              </a:rPr>
              <a:t> que mod que </a:t>
            </a:r>
            <a:r>
              <a:rPr lang="en-US" sz="1600" dirty="0" err="1">
                <a:latin typeface="Proxima Nova" panose="02000506030000020004" pitchFamily="2" charset="77"/>
              </a:rPr>
              <a:t>perectum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quia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conserrume</a:t>
            </a:r>
            <a:r>
              <a:rPr lang="en-US" sz="1600" dirty="0">
                <a:latin typeface="Proxima Nova" panose="02000506030000020004" pitchFamily="2" charset="77"/>
              </a:rPr>
              <a:t> se </a:t>
            </a:r>
            <a:r>
              <a:rPr lang="en-US" sz="1600" dirty="0" err="1">
                <a:latin typeface="Proxima Nova" panose="02000506030000020004" pitchFamily="2" charset="77"/>
              </a:rPr>
              <a:t>etum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vellab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ipsume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delignat</a:t>
            </a:r>
            <a:r>
              <a:rPr lang="en-US" sz="1600" dirty="0">
                <a:latin typeface="Proxima Nova" panose="02000506030000020004" pitchFamily="2" charset="77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BB2245-C381-154E-8388-E786362C319D}"/>
              </a:ext>
            </a:extLst>
          </p:cNvPr>
          <p:cNvSpPr txBox="1"/>
          <p:nvPr/>
        </p:nvSpPr>
        <p:spPr>
          <a:xfrm>
            <a:off x="7028599" y="3511989"/>
            <a:ext cx="2195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roxima Nova" panose="02000506030000020004" pitchFamily="2" charset="77"/>
              </a:rPr>
              <a:t>PART THREE.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26C287-95FE-C040-BEF3-710A593AF4FA}"/>
              </a:ext>
            </a:extLst>
          </p:cNvPr>
          <p:cNvSpPr txBox="1"/>
          <p:nvPr/>
        </p:nvSpPr>
        <p:spPr>
          <a:xfrm>
            <a:off x="7028599" y="2502673"/>
            <a:ext cx="4514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roxima Nova" panose="02000506030000020004" pitchFamily="2" charset="77"/>
              </a:rPr>
              <a:t>Um </a:t>
            </a:r>
            <a:r>
              <a:rPr lang="en-US" sz="1600" dirty="0" err="1">
                <a:latin typeface="Proxima Nova" panose="02000506030000020004" pitchFamily="2" charset="77"/>
              </a:rPr>
              <a:t>num</a:t>
            </a:r>
            <a:r>
              <a:rPr lang="en-US" sz="1600" dirty="0">
                <a:latin typeface="Proxima Nova" panose="02000506030000020004" pitchFamily="2" charset="77"/>
              </a:rPr>
              <a:t> que mod que </a:t>
            </a:r>
            <a:r>
              <a:rPr lang="en-US" sz="1600" dirty="0" err="1">
                <a:latin typeface="Proxima Nova" panose="02000506030000020004" pitchFamily="2" charset="77"/>
              </a:rPr>
              <a:t>perectum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quia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conserrume</a:t>
            </a:r>
            <a:r>
              <a:rPr lang="en-US" sz="1600" dirty="0">
                <a:latin typeface="Proxima Nova" panose="02000506030000020004" pitchFamily="2" charset="77"/>
              </a:rPr>
              <a:t> se </a:t>
            </a:r>
            <a:r>
              <a:rPr lang="en-US" sz="1600" dirty="0" err="1">
                <a:latin typeface="Proxima Nova" panose="02000506030000020004" pitchFamily="2" charset="77"/>
              </a:rPr>
              <a:t>etum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vellab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ipsume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delignat</a:t>
            </a:r>
            <a:r>
              <a:rPr lang="en-US" sz="1600" dirty="0">
                <a:latin typeface="Proxima Nova" panose="02000506030000020004" pitchFamily="2" charset="77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9E32AA-45EF-7E47-89C1-65DC87F8C746}"/>
              </a:ext>
            </a:extLst>
          </p:cNvPr>
          <p:cNvSpPr txBox="1"/>
          <p:nvPr/>
        </p:nvSpPr>
        <p:spPr>
          <a:xfrm>
            <a:off x="7028599" y="2034661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roxima Nova" panose="02000506030000020004" pitchFamily="2" charset="77"/>
              </a:rPr>
              <a:t>PART TWO.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422F51-1635-014D-9943-5259160036BA}"/>
              </a:ext>
            </a:extLst>
          </p:cNvPr>
          <p:cNvSpPr txBox="1"/>
          <p:nvPr/>
        </p:nvSpPr>
        <p:spPr>
          <a:xfrm>
            <a:off x="6985737" y="1025345"/>
            <a:ext cx="4514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roxima Nova" panose="02000506030000020004" pitchFamily="2" charset="77"/>
              </a:rPr>
              <a:t>Um </a:t>
            </a:r>
            <a:r>
              <a:rPr lang="en-US" sz="1600" dirty="0" err="1">
                <a:latin typeface="Proxima Nova" panose="02000506030000020004" pitchFamily="2" charset="77"/>
              </a:rPr>
              <a:t>num</a:t>
            </a:r>
            <a:r>
              <a:rPr lang="en-US" sz="1600" dirty="0">
                <a:latin typeface="Proxima Nova" panose="02000506030000020004" pitchFamily="2" charset="77"/>
              </a:rPr>
              <a:t> que mod que </a:t>
            </a:r>
            <a:r>
              <a:rPr lang="en-US" sz="1600" dirty="0" err="1">
                <a:latin typeface="Proxima Nova" panose="02000506030000020004" pitchFamily="2" charset="77"/>
              </a:rPr>
              <a:t>perectum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quia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conserrume</a:t>
            </a:r>
            <a:r>
              <a:rPr lang="en-US" sz="1600" dirty="0">
                <a:latin typeface="Proxima Nova" panose="02000506030000020004" pitchFamily="2" charset="77"/>
              </a:rPr>
              <a:t> se </a:t>
            </a:r>
            <a:r>
              <a:rPr lang="en-US" sz="1600" dirty="0" err="1">
                <a:latin typeface="Proxima Nova" panose="02000506030000020004" pitchFamily="2" charset="77"/>
              </a:rPr>
              <a:t>etum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vellab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ipsume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delignat</a:t>
            </a:r>
            <a:r>
              <a:rPr lang="en-US" sz="1600" dirty="0">
                <a:latin typeface="Proxima Nova" panose="02000506030000020004" pitchFamily="2" charset="77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048155-D00C-924B-B254-5A19A25B67AF}"/>
              </a:ext>
            </a:extLst>
          </p:cNvPr>
          <p:cNvSpPr txBox="1"/>
          <p:nvPr/>
        </p:nvSpPr>
        <p:spPr>
          <a:xfrm>
            <a:off x="6985737" y="557333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roxima Nova" panose="02000506030000020004" pitchFamily="2" charset="77"/>
              </a:rPr>
              <a:t>PART ONE.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037AE-486F-8645-905A-F2934BAF2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3953" y="2588401"/>
            <a:ext cx="451400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E36712-D34D-D04D-8C54-D14517393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953" y="2989442"/>
            <a:ext cx="10515600" cy="1453694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latin typeface="Proxima Nova" panose="02000506030000020004" pitchFamily="2" charset="77"/>
              </a:rPr>
              <a:t>Contents</a:t>
            </a:r>
            <a:br>
              <a:rPr lang="en-US" b="1" dirty="0">
                <a:latin typeface="Proxima Nova" panose="02000506030000020004" pitchFamily="2" charset="77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3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ace holder photo of sand.">
            <a:extLst>
              <a:ext uri="{FF2B5EF4-FFF2-40B4-BE49-F238E27FC236}">
                <a16:creationId xmlns:a16="http://schemas.microsoft.com/office/drawing/2014/main" id="{5D48CDD9-D112-6146-8063-4909799010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415464" cy="68580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F866EE-13AF-014D-9A0E-5C6B9512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15113" y="3237212"/>
            <a:ext cx="4929187" cy="2892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B92FF-F8FB-6446-85EC-A015D792C36A}"/>
              </a:ext>
            </a:extLst>
          </p:cNvPr>
          <p:cNvSpPr txBox="1"/>
          <p:nvPr/>
        </p:nvSpPr>
        <p:spPr>
          <a:xfrm>
            <a:off x="6833485" y="3529113"/>
            <a:ext cx="44924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roxima Nova" panose="02000506030000020004" pitchFamily="2" charset="77"/>
              </a:rPr>
              <a:t>Um </a:t>
            </a:r>
            <a:r>
              <a:rPr lang="en-US" dirty="0" err="1">
                <a:latin typeface="Proxima Nova" panose="02000506030000020004" pitchFamily="2" charset="77"/>
              </a:rPr>
              <a:t>num</a:t>
            </a:r>
            <a:r>
              <a:rPr lang="en-US" dirty="0">
                <a:latin typeface="Proxima Nova" panose="02000506030000020004" pitchFamily="2" charset="77"/>
              </a:rPr>
              <a:t> que mod que </a:t>
            </a:r>
            <a:r>
              <a:rPr lang="en-US" dirty="0" err="1">
                <a:latin typeface="Proxima Nova" panose="02000506030000020004" pitchFamily="2" charset="77"/>
              </a:rPr>
              <a:t>perectum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quia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conserrume</a:t>
            </a:r>
            <a:r>
              <a:rPr lang="en-US" dirty="0">
                <a:latin typeface="Proxima Nova" panose="02000506030000020004" pitchFamily="2" charset="77"/>
              </a:rPr>
              <a:t> se </a:t>
            </a:r>
            <a:r>
              <a:rPr lang="en-US" dirty="0" err="1">
                <a:latin typeface="Proxima Nova" panose="02000506030000020004" pitchFamily="2" charset="77"/>
              </a:rPr>
              <a:t>etum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vellab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ipsume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delignat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estio</a:t>
            </a:r>
            <a:r>
              <a:rPr lang="en-US" dirty="0">
                <a:latin typeface="Proxima Nova" panose="02000506030000020004" pitchFamily="2" charset="77"/>
              </a:rPr>
              <a:t>. </a:t>
            </a:r>
            <a:r>
              <a:rPr lang="en-US" dirty="0" err="1">
                <a:latin typeface="Proxima Nova" panose="02000506030000020004" pitchFamily="2" charset="77"/>
              </a:rPr>
              <a:t>Nienihi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llacerit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volorias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ea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intum</a:t>
            </a:r>
            <a:r>
              <a:rPr lang="en-US" dirty="0">
                <a:latin typeface="Proxima Nova" panose="02000506030000020004" pitchFamily="2" charset="77"/>
              </a:rPr>
              <a:t>, </a:t>
            </a:r>
            <a:r>
              <a:rPr lang="en-US" dirty="0" err="1">
                <a:latin typeface="Proxima Nova" panose="02000506030000020004" pitchFamily="2" charset="77"/>
              </a:rPr>
              <a:t>susam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harcipsam</a:t>
            </a:r>
            <a:r>
              <a:rPr lang="en-US" dirty="0">
                <a:latin typeface="Proxima Nova" panose="02000506030000020004" pitchFamily="2" charset="77"/>
              </a:rPr>
              <a:t> et </a:t>
            </a:r>
            <a:r>
              <a:rPr lang="en-US" dirty="0" err="1">
                <a:latin typeface="Proxima Nova" panose="02000506030000020004" pitchFamily="2" charset="77"/>
              </a:rPr>
              <a:t>es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etustemquam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harum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quam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ullecatur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mo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ipsa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volesequi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comnien</a:t>
            </a:r>
            <a:r>
              <a:rPr lang="en-US" dirty="0">
                <a:latin typeface="Proxima Nova" panose="02000506030000020004" pitchFamily="2" charset="77"/>
              </a:rPr>
              <a:t>. </a:t>
            </a:r>
            <a:r>
              <a:rPr lang="en-US" dirty="0" err="1">
                <a:latin typeface="Proxima Nova" panose="02000506030000020004" pitchFamily="2" charset="77"/>
              </a:rPr>
              <a:t>intum</a:t>
            </a:r>
            <a:r>
              <a:rPr lang="en-US" dirty="0">
                <a:latin typeface="Proxima Nova" panose="02000506030000020004" pitchFamily="2" charset="77"/>
              </a:rPr>
              <a:t>, </a:t>
            </a:r>
            <a:r>
              <a:rPr lang="en-US" dirty="0" err="1">
                <a:latin typeface="Proxima Nova" panose="02000506030000020004" pitchFamily="2" charset="77"/>
              </a:rPr>
              <a:t>susam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harcipsam</a:t>
            </a:r>
            <a:r>
              <a:rPr lang="en-US" dirty="0">
                <a:latin typeface="Proxima Nova" panose="02000506030000020004" pitchFamily="2" charset="77"/>
              </a:rPr>
              <a:t> et </a:t>
            </a:r>
            <a:r>
              <a:rPr lang="en-US" dirty="0" err="1">
                <a:latin typeface="Proxima Nova" panose="02000506030000020004" pitchFamily="2" charset="77"/>
              </a:rPr>
              <a:t>es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etustemquam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harum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quam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ullecatur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mo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ipsa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volesequi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comnien</a:t>
            </a:r>
            <a:r>
              <a:rPr lang="en-US" dirty="0">
                <a:latin typeface="Proxima Nova" panose="02000506030000020004" pitchFamily="2" charset="77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62E4E6-DC49-F141-9150-6A2EE92F1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4276692"/>
            <a:ext cx="3386139" cy="118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FBCA1E-3070-EA49-962F-75CA45996417}"/>
              </a:ext>
            </a:extLst>
          </p:cNvPr>
          <p:cNvSpPr txBox="1"/>
          <p:nvPr/>
        </p:nvSpPr>
        <p:spPr>
          <a:xfrm>
            <a:off x="102356" y="4259862"/>
            <a:ext cx="3283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5B379C"/>
                </a:solidFill>
                <a:latin typeface="Proxima Nova" panose="02000506030000020004" pitchFamily="2" charset="77"/>
              </a:rPr>
              <a:t>HERE]?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B2C366-BE8E-5541-8186-99693C81C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2653878"/>
            <a:ext cx="5072065" cy="118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2B98F6-9887-BE47-BF22-31B900D9BF23}"/>
              </a:ext>
            </a:extLst>
          </p:cNvPr>
          <p:cNvSpPr txBox="1"/>
          <p:nvPr/>
        </p:nvSpPr>
        <p:spPr>
          <a:xfrm>
            <a:off x="0" y="2620940"/>
            <a:ext cx="514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5B379C"/>
                </a:solidFill>
                <a:latin typeface="Proxima Nova" panose="02000506030000020004" pitchFamily="2" charset="77"/>
              </a:rPr>
              <a:t>QUESTION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DA7740-B9E7-BF42-B0C0-2A271797F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2866" y="1031064"/>
            <a:ext cx="6876351" cy="118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9C402-54CE-3948-ADEF-408A0F8D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866" y="122949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rgbClr val="5B379C"/>
                </a:solidFill>
                <a:latin typeface="Proxima Nova" panose="02000506030000020004" pitchFamily="2" charset="77"/>
              </a:rPr>
              <a:t>[ASK US YOUR</a:t>
            </a:r>
            <a:br>
              <a:rPr lang="en-US" b="1" dirty="0">
                <a:solidFill>
                  <a:srgbClr val="5B379C"/>
                </a:solidFill>
                <a:latin typeface="Proxima Nova" panose="02000506030000020004" pitchFamily="2" charset="77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9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aceholder photo that zooms in a green leaf that takes up the whole slide.">
            <a:extLst>
              <a:ext uri="{FF2B5EF4-FFF2-40B4-BE49-F238E27FC236}">
                <a16:creationId xmlns:a16="http://schemas.microsoft.com/office/drawing/2014/main" id="{0868FB88-79E3-D14F-8DB6-9D32383288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 descr="Decorative text box for slide information.">
            <a:extLst>
              <a:ext uri="{FF2B5EF4-FFF2-40B4-BE49-F238E27FC236}">
                <a16:creationId xmlns:a16="http://schemas.microsoft.com/office/drawing/2014/main" id="{053BF513-62DB-9E48-9219-EA1C4942EEAD}"/>
              </a:ext>
            </a:extLst>
          </p:cNvPr>
          <p:cNvGrpSpPr/>
          <p:nvPr/>
        </p:nvGrpSpPr>
        <p:grpSpPr>
          <a:xfrm>
            <a:off x="1765300" y="2032001"/>
            <a:ext cx="8509000" cy="3048000"/>
            <a:chOff x="1765300" y="2032001"/>
            <a:chExt cx="8509000" cy="304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A7AA37C-D76C-9542-94D3-29EB44C61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65300" y="2032001"/>
              <a:ext cx="2870200" cy="3048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D8F789-3293-7D4E-A541-14BD2A1C03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635500" y="2032001"/>
              <a:ext cx="5638800" cy="30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E8A421-94AA-584F-B064-457D64B0D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829800" y="2032001"/>
              <a:ext cx="444500" cy="42544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A5AA82C-0F8B-2C4D-B42C-C695F477E64D}"/>
              </a:ext>
            </a:extLst>
          </p:cNvPr>
          <p:cNvSpPr txBox="1"/>
          <p:nvPr/>
        </p:nvSpPr>
        <p:spPr>
          <a:xfrm>
            <a:off x="5072063" y="3123090"/>
            <a:ext cx="45148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roxima Nova" panose="02000506030000020004" pitchFamily="2" charset="77"/>
              </a:rPr>
              <a:t>Um </a:t>
            </a:r>
            <a:r>
              <a:rPr lang="en-US" dirty="0" err="1">
                <a:latin typeface="Proxima Nova" panose="02000506030000020004" pitchFamily="2" charset="77"/>
              </a:rPr>
              <a:t>num</a:t>
            </a:r>
            <a:r>
              <a:rPr lang="en-US" dirty="0">
                <a:latin typeface="Proxima Nova" panose="02000506030000020004" pitchFamily="2" charset="77"/>
              </a:rPr>
              <a:t> que mod que </a:t>
            </a:r>
            <a:r>
              <a:rPr lang="en-US" dirty="0" err="1">
                <a:latin typeface="Proxima Nova" panose="02000506030000020004" pitchFamily="2" charset="77"/>
              </a:rPr>
              <a:t>perectum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quia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conserrume</a:t>
            </a:r>
            <a:r>
              <a:rPr lang="en-US" dirty="0">
                <a:latin typeface="Proxima Nova" panose="02000506030000020004" pitchFamily="2" charset="77"/>
              </a:rPr>
              <a:t> se </a:t>
            </a:r>
            <a:r>
              <a:rPr lang="en-US" dirty="0" err="1">
                <a:latin typeface="Proxima Nova" panose="02000506030000020004" pitchFamily="2" charset="77"/>
              </a:rPr>
              <a:t>etum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vellab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ipsume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delignat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estio</a:t>
            </a:r>
            <a:r>
              <a:rPr lang="en-US" dirty="0">
                <a:latin typeface="Proxima Nova" panose="02000506030000020004" pitchFamily="2" charset="77"/>
              </a:rPr>
              <a:t>. </a:t>
            </a:r>
            <a:r>
              <a:rPr lang="en-US" dirty="0" err="1">
                <a:latin typeface="Proxima Nova" panose="02000506030000020004" pitchFamily="2" charset="77"/>
              </a:rPr>
              <a:t>Nienihi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llacerit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volorias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ea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intum</a:t>
            </a:r>
            <a:r>
              <a:rPr lang="en-US" dirty="0">
                <a:latin typeface="Proxima Nova" panose="02000506030000020004" pitchFamily="2" charset="77"/>
              </a:rPr>
              <a:t>, </a:t>
            </a:r>
            <a:r>
              <a:rPr lang="en-US" dirty="0" err="1">
                <a:latin typeface="Proxima Nova" panose="02000506030000020004" pitchFamily="2" charset="77"/>
              </a:rPr>
              <a:t>susam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harcipsam</a:t>
            </a:r>
            <a:r>
              <a:rPr lang="en-US" dirty="0">
                <a:latin typeface="Proxima Nova" panose="02000506030000020004" pitchFamily="2" charset="77"/>
              </a:rPr>
              <a:t> et </a:t>
            </a:r>
            <a:r>
              <a:rPr lang="en-US" dirty="0" err="1">
                <a:latin typeface="Proxima Nova" panose="02000506030000020004" pitchFamily="2" charset="77"/>
              </a:rPr>
              <a:t>es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harum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quam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ullecatur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mo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ipsa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volesequi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comnien</a:t>
            </a:r>
            <a:r>
              <a:rPr lang="en-US" dirty="0">
                <a:latin typeface="Proxima Nova" panose="02000506030000020004" pitchFamily="2" charset="77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190B81-6232-894A-BEFB-51C07E0F25E4}"/>
              </a:ext>
            </a:extLst>
          </p:cNvPr>
          <p:cNvSpPr txBox="1"/>
          <p:nvPr/>
        </p:nvSpPr>
        <p:spPr>
          <a:xfrm>
            <a:off x="5072063" y="225844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roxima Nova" panose="02000506030000020004" pitchFamily="2" charset="77"/>
              </a:rPr>
              <a:t>PART ONE.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915409-14B3-1F49-BC4B-818FBBAB6504}"/>
              </a:ext>
            </a:extLst>
          </p:cNvPr>
          <p:cNvSpPr txBox="1"/>
          <p:nvPr/>
        </p:nvSpPr>
        <p:spPr>
          <a:xfrm>
            <a:off x="2187576" y="2569350"/>
            <a:ext cx="2187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Proxima Nova" panose="02000506030000020004" pitchFamily="2" charset="77"/>
              </a:rPr>
              <a:t>01</a:t>
            </a:r>
            <a:r>
              <a:rPr lang="en-US" sz="10000" b="1" dirty="0">
                <a:solidFill>
                  <a:schemeClr val="bg1"/>
                </a:solidFill>
                <a:latin typeface="Proxima Nova" panose="02000506030000020004" pitchFamily="2" charset="77"/>
              </a:rPr>
              <a:t>.</a:t>
            </a: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23D77E6D-8B7E-164E-8CC6-5A8D4838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slide</a:t>
            </a:r>
          </a:p>
        </p:txBody>
      </p:sp>
    </p:spTree>
    <p:extLst>
      <p:ext uri="{BB962C8B-B14F-4D97-AF65-F5344CB8AC3E}">
        <p14:creationId xmlns:p14="http://schemas.microsoft.com/office/powerpoint/2010/main" val="343915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aceholder photo">
            <a:extLst>
              <a:ext uri="{FF2B5EF4-FFF2-40B4-BE49-F238E27FC236}">
                <a16:creationId xmlns:a16="http://schemas.microsoft.com/office/drawing/2014/main" id="{51F8F67A-E382-C14C-AF14-1446E7C29C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0796" y="710857"/>
            <a:ext cx="5627732" cy="50173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604D1F-4DA2-824F-A3EA-A21543687B0A}"/>
              </a:ext>
            </a:extLst>
          </p:cNvPr>
          <p:cNvSpPr txBox="1"/>
          <p:nvPr/>
        </p:nvSpPr>
        <p:spPr>
          <a:xfrm>
            <a:off x="564214" y="2436376"/>
            <a:ext cx="40363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roxima Nova" panose="02000506030000020004" pitchFamily="2" charset="77"/>
              </a:rPr>
              <a:t>Um </a:t>
            </a:r>
            <a:r>
              <a:rPr lang="en-US" dirty="0" err="1">
                <a:latin typeface="Proxima Nova" panose="02000506030000020004" pitchFamily="2" charset="77"/>
              </a:rPr>
              <a:t>num</a:t>
            </a:r>
            <a:r>
              <a:rPr lang="en-US" dirty="0">
                <a:latin typeface="Proxima Nova" panose="02000506030000020004" pitchFamily="2" charset="77"/>
              </a:rPr>
              <a:t> que mod que </a:t>
            </a:r>
            <a:r>
              <a:rPr lang="en-US" dirty="0" err="1">
                <a:latin typeface="Proxima Nova" panose="02000506030000020004" pitchFamily="2" charset="77"/>
              </a:rPr>
              <a:t>perectum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quia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conserrume</a:t>
            </a:r>
            <a:r>
              <a:rPr lang="en-US" dirty="0">
                <a:latin typeface="Proxima Nova" panose="02000506030000020004" pitchFamily="2" charset="77"/>
              </a:rPr>
              <a:t> se </a:t>
            </a:r>
            <a:r>
              <a:rPr lang="en-US" dirty="0" err="1">
                <a:latin typeface="Proxima Nova" panose="02000506030000020004" pitchFamily="2" charset="77"/>
              </a:rPr>
              <a:t>etum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vellab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ipsume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delignat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estio</a:t>
            </a:r>
            <a:r>
              <a:rPr lang="en-US" dirty="0">
                <a:latin typeface="Proxima Nova" panose="02000506030000020004" pitchFamily="2" charset="77"/>
              </a:rPr>
              <a:t>. </a:t>
            </a:r>
            <a:r>
              <a:rPr lang="en-US" dirty="0" err="1">
                <a:latin typeface="Proxima Nova" panose="02000506030000020004" pitchFamily="2" charset="77"/>
              </a:rPr>
              <a:t>Nienihi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llacerit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volorias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ea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intum</a:t>
            </a:r>
            <a:r>
              <a:rPr lang="en-US" dirty="0">
                <a:latin typeface="Proxima Nova" panose="02000506030000020004" pitchFamily="2" charset="77"/>
              </a:rPr>
              <a:t>, </a:t>
            </a:r>
            <a:r>
              <a:rPr lang="en-US" dirty="0" err="1">
                <a:latin typeface="Proxima Nova" panose="02000506030000020004" pitchFamily="2" charset="77"/>
              </a:rPr>
              <a:t>susam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harcipsam</a:t>
            </a:r>
            <a:r>
              <a:rPr lang="en-US" dirty="0">
                <a:latin typeface="Proxima Nova" panose="02000506030000020004" pitchFamily="2" charset="77"/>
              </a:rPr>
              <a:t> et </a:t>
            </a:r>
            <a:r>
              <a:rPr lang="en-US" dirty="0" err="1">
                <a:latin typeface="Proxima Nova" panose="02000506030000020004" pitchFamily="2" charset="77"/>
              </a:rPr>
              <a:t>es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etustemquam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harum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quam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ullecatur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mo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ipsa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volesequi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comnien</a:t>
            </a:r>
            <a:r>
              <a:rPr lang="en-US" dirty="0">
                <a:latin typeface="Proxima Nova" panose="02000506030000020004" pitchFamily="2" charset="77"/>
              </a:rPr>
              <a:t>. </a:t>
            </a:r>
            <a:r>
              <a:rPr lang="en-US" dirty="0" err="1">
                <a:latin typeface="Proxima Nova" panose="02000506030000020004" pitchFamily="2" charset="77"/>
              </a:rPr>
              <a:t>intum</a:t>
            </a:r>
            <a:r>
              <a:rPr lang="en-US" dirty="0">
                <a:latin typeface="Proxima Nova" panose="02000506030000020004" pitchFamily="2" charset="77"/>
              </a:rPr>
              <a:t>, </a:t>
            </a:r>
            <a:r>
              <a:rPr lang="en-US" dirty="0" err="1">
                <a:latin typeface="Proxima Nova" panose="02000506030000020004" pitchFamily="2" charset="77"/>
              </a:rPr>
              <a:t>susam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harcipsam</a:t>
            </a:r>
            <a:r>
              <a:rPr lang="en-US" dirty="0">
                <a:latin typeface="Proxima Nova" panose="02000506030000020004" pitchFamily="2" charset="77"/>
              </a:rPr>
              <a:t> et </a:t>
            </a:r>
            <a:r>
              <a:rPr lang="en-US" dirty="0" err="1">
                <a:latin typeface="Proxima Nova" panose="02000506030000020004" pitchFamily="2" charset="77"/>
              </a:rPr>
              <a:t>es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etustemquam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harum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quam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ullecatur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mo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ipsa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volesequi</a:t>
            </a:r>
            <a:r>
              <a:rPr lang="en-US" dirty="0">
                <a:latin typeface="Proxima Nova" panose="02000506030000020004" pitchFamily="2" charset="77"/>
              </a:rPr>
              <a:t> </a:t>
            </a:r>
            <a:r>
              <a:rPr lang="en-US" dirty="0" err="1">
                <a:latin typeface="Proxima Nova" panose="02000506030000020004" pitchFamily="2" charset="77"/>
              </a:rPr>
              <a:t>comnien</a:t>
            </a:r>
            <a:r>
              <a:rPr lang="en-US" dirty="0">
                <a:latin typeface="Proxima Nova" panose="02000506030000020004" pitchFamily="2" charset="77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D3ED25-5596-5841-BA47-138B69A35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14" y="1110813"/>
            <a:ext cx="3201365" cy="1325563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latin typeface="Proxima Nova" panose="02000506030000020004" pitchFamily="2" charset="77"/>
              </a:rPr>
              <a:t>HEADLINE </a:t>
            </a:r>
            <a:br>
              <a:rPr lang="en-US" sz="3100" b="1" dirty="0">
                <a:latin typeface="Proxima Nova" panose="02000506030000020004" pitchFamily="2" charset="77"/>
              </a:rPr>
            </a:br>
            <a:r>
              <a:rPr lang="en-US" sz="3100" b="1" dirty="0">
                <a:latin typeface="Proxima Nova" panose="02000506030000020004" pitchFamily="2" charset="77"/>
              </a:rPr>
              <a:t>GOES HEREGGG</a:t>
            </a:r>
            <a:br>
              <a:rPr lang="en-US" b="1" dirty="0">
                <a:latin typeface="Proxima Nova" panose="02000506030000020004" pitchFamily="2" charset="77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7C3DF4A-8B42-3C4F-A292-A0A5FDB6D152}"/>
              </a:ext>
            </a:extLst>
          </p:cNvPr>
          <p:cNvSpPr txBox="1"/>
          <p:nvPr/>
        </p:nvSpPr>
        <p:spPr>
          <a:xfrm>
            <a:off x="8221394" y="5102223"/>
            <a:ext cx="3094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roxima Nova" panose="02000506030000020004" pitchFamily="2" charset="77"/>
              </a:rPr>
              <a:t>Um </a:t>
            </a:r>
            <a:r>
              <a:rPr lang="en-US" sz="1600" dirty="0" err="1">
                <a:latin typeface="Proxima Nova" panose="02000506030000020004" pitchFamily="2" charset="77"/>
              </a:rPr>
              <a:t>num</a:t>
            </a:r>
            <a:r>
              <a:rPr lang="en-US" sz="1600" dirty="0">
                <a:latin typeface="Proxima Nova" panose="02000506030000020004" pitchFamily="2" charset="77"/>
              </a:rPr>
              <a:t> que mod que </a:t>
            </a:r>
            <a:r>
              <a:rPr lang="en-US" sz="1600" dirty="0" err="1">
                <a:latin typeface="Proxima Nova" panose="02000506030000020004" pitchFamily="2" charset="77"/>
              </a:rPr>
              <a:t>perectum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quia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conserrume</a:t>
            </a:r>
            <a:r>
              <a:rPr lang="en-US" sz="1600" dirty="0">
                <a:latin typeface="Proxima Nova" panose="02000506030000020004" pitchFamily="2" charset="77"/>
              </a:rPr>
              <a:t> se </a:t>
            </a:r>
            <a:r>
              <a:rPr lang="en-US" sz="1600" dirty="0" err="1">
                <a:latin typeface="Proxima Nova" panose="02000506030000020004" pitchFamily="2" charset="77"/>
              </a:rPr>
              <a:t>etum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vellab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ipsume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delignat</a:t>
            </a:r>
            <a:r>
              <a:rPr lang="en-US" sz="1600" dirty="0">
                <a:latin typeface="Proxima Nova" panose="02000506030000020004" pitchFamily="2" charset="77"/>
              </a:rPr>
              <a:t>.</a:t>
            </a:r>
          </a:p>
        </p:txBody>
      </p:sp>
      <p:pic>
        <p:nvPicPr>
          <p:cNvPr id="9" name="Picture 8" descr="Placeholder photo">
            <a:extLst>
              <a:ext uri="{FF2B5EF4-FFF2-40B4-BE49-F238E27FC236}">
                <a16:creationId xmlns:a16="http://schemas.microsoft.com/office/drawing/2014/main" id="{3A621982-FDF1-544B-BAB3-FA30917151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9796" y="2185987"/>
            <a:ext cx="3095904" cy="2700337"/>
          </a:xfrm>
          <a:prstGeom prst="rect">
            <a:avLst/>
          </a:prstGeom>
        </p:spPr>
      </p:pic>
      <p:sp>
        <p:nvSpPr>
          <p:cNvPr id="18" name="Rectangle 17" descr="Placeholder picture number 3">
            <a:extLst>
              <a:ext uri="{FF2B5EF4-FFF2-40B4-BE49-F238E27FC236}">
                <a16:creationId xmlns:a16="http://schemas.microsoft.com/office/drawing/2014/main" id="{BE88841A-1BD3-2D46-B12D-E0AA69D4D946}"/>
              </a:ext>
            </a:extLst>
          </p:cNvPr>
          <p:cNvSpPr/>
          <p:nvPr/>
        </p:nvSpPr>
        <p:spPr>
          <a:xfrm>
            <a:off x="9160448" y="4248150"/>
            <a:ext cx="1213002" cy="85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8BC57B-6BAA-8543-878F-8817AD489604}"/>
              </a:ext>
            </a:extLst>
          </p:cNvPr>
          <p:cNvSpPr txBox="1"/>
          <p:nvPr/>
        </p:nvSpPr>
        <p:spPr>
          <a:xfrm>
            <a:off x="9311555" y="4224832"/>
            <a:ext cx="910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Proxima Nova" panose="02000506030000020004" pitchFamily="2" charset="77"/>
              </a:rPr>
              <a:t>03</a:t>
            </a:r>
            <a:endParaRPr lang="en-US" sz="4000" b="1" dirty="0">
              <a:solidFill>
                <a:schemeClr val="accent4">
                  <a:lumMod val="60000"/>
                  <a:lumOff val="40000"/>
                </a:schemeClr>
              </a:solidFill>
              <a:latin typeface="Proxima Nova" panose="02000506030000020004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05685D-DF36-AE4E-BC76-5A91B4D9BD5E}"/>
              </a:ext>
            </a:extLst>
          </p:cNvPr>
          <p:cNvSpPr txBox="1"/>
          <p:nvPr/>
        </p:nvSpPr>
        <p:spPr>
          <a:xfrm>
            <a:off x="4532413" y="5102224"/>
            <a:ext cx="3094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roxima Nova" panose="02000506030000020004" pitchFamily="2" charset="77"/>
              </a:rPr>
              <a:t>Um </a:t>
            </a:r>
            <a:r>
              <a:rPr lang="en-US" sz="1600" dirty="0" err="1">
                <a:latin typeface="Proxima Nova" panose="02000506030000020004" pitchFamily="2" charset="77"/>
              </a:rPr>
              <a:t>num</a:t>
            </a:r>
            <a:r>
              <a:rPr lang="en-US" sz="1600" dirty="0">
                <a:latin typeface="Proxima Nova" panose="02000506030000020004" pitchFamily="2" charset="77"/>
              </a:rPr>
              <a:t> que mod que </a:t>
            </a:r>
            <a:r>
              <a:rPr lang="en-US" sz="1600" dirty="0" err="1">
                <a:latin typeface="Proxima Nova" panose="02000506030000020004" pitchFamily="2" charset="77"/>
              </a:rPr>
              <a:t>perectum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quia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conserrume</a:t>
            </a:r>
            <a:r>
              <a:rPr lang="en-US" sz="1600" dirty="0">
                <a:latin typeface="Proxima Nova" panose="02000506030000020004" pitchFamily="2" charset="77"/>
              </a:rPr>
              <a:t> se </a:t>
            </a:r>
            <a:r>
              <a:rPr lang="en-US" sz="1600" dirty="0" err="1">
                <a:latin typeface="Proxima Nova" panose="02000506030000020004" pitchFamily="2" charset="77"/>
              </a:rPr>
              <a:t>etum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vellab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ipsume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delignat</a:t>
            </a:r>
            <a:r>
              <a:rPr lang="en-US" sz="1600" dirty="0">
                <a:latin typeface="Proxima Nova" panose="02000506030000020004" pitchFamily="2" charset="77"/>
              </a:rPr>
              <a:t>.</a:t>
            </a:r>
          </a:p>
        </p:txBody>
      </p:sp>
      <p:pic>
        <p:nvPicPr>
          <p:cNvPr id="8" name="Picture 7" descr="Placeholder photo">
            <a:extLst>
              <a:ext uri="{FF2B5EF4-FFF2-40B4-BE49-F238E27FC236}">
                <a16:creationId xmlns:a16="http://schemas.microsoft.com/office/drawing/2014/main" id="{E7D97A33-91DA-0541-81B0-D6782AADB6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7909" y="2185987"/>
            <a:ext cx="3094304" cy="2714625"/>
          </a:xfrm>
          <a:prstGeom prst="rect">
            <a:avLst/>
          </a:prstGeom>
        </p:spPr>
      </p:pic>
      <p:sp>
        <p:nvSpPr>
          <p:cNvPr id="17" name="Rectangle 16" descr="Placeholder picture number 2">
            <a:extLst>
              <a:ext uri="{FF2B5EF4-FFF2-40B4-BE49-F238E27FC236}">
                <a16:creationId xmlns:a16="http://schemas.microsoft.com/office/drawing/2014/main" id="{36470200-CC35-414B-A788-98FF2F82A4AD}"/>
              </a:ext>
            </a:extLst>
          </p:cNvPr>
          <p:cNvSpPr/>
          <p:nvPr/>
        </p:nvSpPr>
        <p:spPr>
          <a:xfrm>
            <a:off x="5488561" y="4248150"/>
            <a:ext cx="1213002" cy="85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5F1684-35DF-8045-99B7-36AC337D3B71}"/>
              </a:ext>
            </a:extLst>
          </p:cNvPr>
          <p:cNvSpPr txBox="1"/>
          <p:nvPr/>
        </p:nvSpPr>
        <p:spPr>
          <a:xfrm>
            <a:off x="5624172" y="4231977"/>
            <a:ext cx="910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Proxima Nova" panose="02000506030000020004" pitchFamily="2" charset="77"/>
              </a:rPr>
              <a:t>02</a:t>
            </a:r>
            <a:endParaRPr lang="en-US" sz="4000" b="1" dirty="0">
              <a:solidFill>
                <a:schemeClr val="accent4">
                  <a:lumMod val="60000"/>
                  <a:lumOff val="40000"/>
                </a:schemeClr>
              </a:solidFill>
              <a:latin typeface="Proxima Nova" panose="02000506030000020004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728B29-76F2-B645-8CD5-C21CC6E07F66}"/>
              </a:ext>
            </a:extLst>
          </p:cNvPr>
          <p:cNvSpPr txBox="1"/>
          <p:nvPr/>
        </p:nvSpPr>
        <p:spPr>
          <a:xfrm>
            <a:off x="876021" y="5102225"/>
            <a:ext cx="3094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roxima Nova" panose="02000506030000020004" pitchFamily="2" charset="77"/>
              </a:rPr>
              <a:t>Um </a:t>
            </a:r>
            <a:r>
              <a:rPr lang="en-US" sz="1600" dirty="0" err="1">
                <a:latin typeface="Proxima Nova" panose="02000506030000020004" pitchFamily="2" charset="77"/>
              </a:rPr>
              <a:t>num</a:t>
            </a:r>
            <a:r>
              <a:rPr lang="en-US" sz="1600" dirty="0">
                <a:latin typeface="Proxima Nova" panose="02000506030000020004" pitchFamily="2" charset="77"/>
              </a:rPr>
              <a:t> que mod que </a:t>
            </a:r>
            <a:r>
              <a:rPr lang="en-US" sz="1600" dirty="0" err="1">
                <a:latin typeface="Proxima Nova" panose="02000506030000020004" pitchFamily="2" charset="77"/>
              </a:rPr>
              <a:t>perectum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quia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conserrume</a:t>
            </a:r>
            <a:r>
              <a:rPr lang="en-US" sz="1600" dirty="0">
                <a:latin typeface="Proxima Nova" panose="02000506030000020004" pitchFamily="2" charset="77"/>
              </a:rPr>
              <a:t> se </a:t>
            </a:r>
            <a:r>
              <a:rPr lang="en-US" sz="1600" dirty="0" err="1">
                <a:latin typeface="Proxima Nova" panose="02000506030000020004" pitchFamily="2" charset="77"/>
              </a:rPr>
              <a:t>etum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vellab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ipsume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delignat</a:t>
            </a:r>
            <a:r>
              <a:rPr lang="en-US" sz="1600" dirty="0">
                <a:latin typeface="Proxima Nova" panose="02000506030000020004" pitchFamily="2" charset="77"/>
              </a:rPr>
              <a:t>.</a:t>
            </a:r>
          </a:p>
        </p:txBody>
      </p:sp>
      <p:pic>
        <p:nvPicPr>
          <p:cNvPr id="7" name="Picture 6" descr="Placeholder photo">
            <a:extLst>
              <a:ext uri="{FF2B5EF4-FFF2-40B4-BE49-F238E27FC236}">
                <a16:creationId xmlns:a16="http://schemas.microsoft.com/office/drawing/2014/main" id="{4F040129-935E-E245-8E94-FB6E075F0D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020" y="2185987"/>
            <a:ext cx="3094306" cy="2700337"/>
          </a:xfrm>
          <a:prstGeom prst="rect">
            <a:avLst/>
          </a:prstGeom>
        </p:spPr>
      </p:pic>
      <p:sp>
        <p:nvSpPr>
          <p:cNvPr id="13" name="Rectangle 12" descr="Placeholder picture number 1">
            <a:extLst>
              <a:ext uri="{FF2B5EF4-FFF2-40B4-BE49-F238E27FC236}">
                <a16:creationId xmlns:a16="http://schemas.microsoft.com/office/drawing/2014/main" id="{C1FBD18D-E731-5B44-9699-B84393A61B75}"/>
              </a:ext>
            </a:extLst>
          </p:cNvPr>
          <p:cNvSpPr/>
          <p:nvPr/>
        </p:nvSpPr>
        <p:spPr>
          <a:xfrm>
            <a:off x="1816672" y="4248150"/>
            <a:ext cx="1213002" cy="85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7EE5FC-593E-6847-B39B-743BB3E1DED2}"/>
              </a:ext>
            </a:extLst>
          </p:cNvPr>
          <p:cNvSpPr txBox="1"/>
          <p:nvPr/>
        </p:nvSpPr>
        <p:spPr>
          <a:xfrm>
            <a:off x="1967779" y="4224833"/>
            <a:ext cx="910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Proxima Nova" panose="02000506030000020004" pitchFamily="2" charset="77"/>
              </a:rPr>
              <a:t>01</a:t>
            </a:r>
            <a:endParaRPr lang="en-US" sz="4000" b="1" dirty="0">
              <a:solidFill>
                <a:schemeClr val="accent4">
                  <a:lumMod val="60000"/>
                  <a:lumOff val="40000"/>
                </a:schemeClr>
              </a:solidFill>
              <a:latin typeface="Proxima Nova" panose="02000506030000020004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E4B8F6-DCB2-B241-8917-57C9E2A25FEE}"/>
              </a:ext>
            </a:extLst>
          </p:cNvPr>
          <p:cNvSpPr txBox="1"/>
          <p:nvPr/>
        </p:nvSpPr>
        <p:spPr>
          <a:xfrm>
            <a:off x="1816672" y="1300668"/>
            <a:ext cx="889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roxima Nova" panose="02000506030000020004" pitchFamily="2" charset="77"/>
              </a:rPr>
              <a:t>Um </a:t>
            </a:r>
            <a:r>
              <a:rPr lang="en-US" sz="1600" dirty="0" err="1">
                <a:latin typeface="Proxima Nova" panose="02000506030000020004" pitchFamily="2" charset="77"/>
              </a:rPr>
              <a:t>num</a:t>
            </a:r>
            <a:r>
              <a:rPr lang="en-US" sz="1600" dirty="0">
                <a:latin typeface="Proxima Nova" panose="02000506030000020004" pitchFamily="2" charset="77"/>
              </a:rPr>
              <a:t> que mod que </a:t>
            </a:r>
            <a:r>
              <a:rPr lang="en-US" sz="1600" dirty="0" err="1">
                <a:latin typeface="Proxima Nova" panose="02000506030000020004" pitchFamily="2" charset="77"/>
              </a:rPr>
              <a:t>perectum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quia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conserrume</a:t>
            </a:r>
            <a:r>
              <a:rPr lang="en-US" sz="1600" dirty="0">
                <a:latin typeface="Proxima Nova" panose="02000506030000020004" pitchFamily="2" charset="77"/>
              </a:rPr>
              <a:t> se </a:t>
            </a:r>
            <a:r>
              <a:rPr lang="en-US" sz="1600" dirty="0" err="1">
                <a:latin typeface="Proxima Nova" panose="02000506030000020004" pitchFamily="2" charset="77"/>
              </a:rPr>
              <a:t>etum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vellab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ipsume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delig</a:t>
            </a:r>
            <a:r>
              <a:rPr lang="en-US" sz="1600" dirty="0">
                <a:latin typeface="Proxima Nova" panose="02000506030000020004" pitchFamily="2" charset="77"/>
              </a:rPr>
              <a:t> Um </a:t>
            </a:r>
            <a:r>
              <a:rPr lang="en-US" sz="1600" dirty="0" err="1">
                <a:latin typeface="Proxima Nova" panose="02000506030000020004" pitchFamily="2" charset="77"/>
              </a:rPr>
              <a:t>num</a:t>
            </a:r>
            <a:r>
              <a:rPr lang="en-US" sz="1600" dirty="0">
                <a:latin typeface="Proxima Nova" panose="02000506030000020004" pitchFamily="2" charset="77"/>
              </a:rPr>
              <a:t> que mod que </a:t>
            </a:r>
            <a:r>
              <a:rPr lang="en-US" sz="1600" dirty="0" err="1">
                <a:latin typeface="Proxima Nova" panose="02000506030000020004" pitchFamily="2" charset="77"/>
              </a:rPr>
              <a:t>perectum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quia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conserrume</a:t>
            </a:r>
            <a:r>
              <a:rPr lang="en-US" sz="1600" dirty="0">
                <a:latin typeface="Proxima Nova" panose="02000506030000020004" pitchFamily="2" charset="77"/>
              </a:rPr>
              <a:t> se </a:t>
            </a:r>
            <a:r>
              <a:rPr lang="en-US" sz="1600" dirty="0" err="1">
                <a:latin typeface="Proxima Nova" panose="02000506030000020004" pitchFamily="2" charset="77"/>
              </a:rPr>
              <a:t>etum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vellab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ipsume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delignatnat</a:t>
            </a:r>
            <a:r>
              <a:rPr lang="en-US" sz="1600" dirty="0">
                <a:latin typeface="Proxima Nova" panose="02000506030000020004" pitchFamily="2" charset="77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2D7B-7AF1-3540-90B6-F9AFD338D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9078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Proxima Nova" panose="02000506030000020004" pitchFamily="2" charset="77"/>
              </a:rPr>
              <a:t>HEADLINE GOES HERE</a:t>
            </a:r>
            <a:br>
              <a:rPr lang="en-US" b="1" dirty="0">
                <a:latin typeface="Proxima Nova" panose="02000506030000020004" pitchFamily="2" charset="77"/>
              </a:rPr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5DF40F-4B3A-A848-A116-5C763BA3C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71450" y="-19049"/>
            <a:ext cx="12530137" cy="2270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60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ceholder picture">
            <a:extLst>
              <a:ext uri="{FF2B5EF4-FFF2-40B4-BE49-F238E27FC236}">
                <a16:creationId xmlns:a16="http://schemas.microsoft.com/office/drawing/2014/main" id="{F6D2B490-C37B-7947-A55D-AC18401302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9962" y="500063"/>
            <a:ext cx="4294376" cy="55411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FEF34C-DAE3-3B46-B673-781A29D7BD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13138" y="1051343"/>
            <a:ext cx="673648" cy="29777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CDF950-DC4A-F442-9A55-5D67165E46E8}"/>
              </a:ext>
            </a:extLst>
          </p:cNvPr>
          <p:cNvSpPr txBox="1"/>
          <p:nvPr/>
        </p:nvSpPr>
        <p:spPr>
          <a:xfrm>
            <a:off x="1657139" y="5318172"/>
            <a:ext cx="500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roxima Nova" panose="02000506030000020004" pitchFamily="2" charset="77"/>
              </a:rPr>
              <a:t>Um </a:t>
            </a:r>
            <a:r>
              <a:rPr lang="en-US" sz="1400" dirty="0" err="1">
                <a:latin typeface="Proxima Nova" panose="02000506030000020004" pitchFamily="2" charset="77"/>
              </a:rPr>
              <a:t>num</a:t>
            </a:r>
            <a:r>
              <a:rPr lang="en-US" sz="1400" dirty="0">
                <a:latin typeface="Proxima Nova" panose="02000506030000020004" pitchFamily="2" charset="77"/>
              </a:rPr>
              <a:t> que mod que </a:t>
            </a:r>
            <a:r>
              <a:rPr lang="en-US" sz="1400" dirty="0" err="1">
                <a:latin typeface="Proxima Nova" panose="02000506030000020004" pitchFamily="2" charset="77"/>
              </a:rPr>
              <a:t>perectum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quia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conserrume</a:t>
            </a:r>
            <a:r>
              <a:rPr lang="en-US" sz="1400" dirty="0">
                <a:latin typeface="Proxima Nova" panose="02000506030000020004" pitchFamily="2" charset="77"/>
              </a:rPr>
              <a:t> se </a:t>
            </a:r>
            <a:r>
              <a:rPr lang="en-US" sz="1400" dirty="0" err="1">
                <a:latin typeface="Proxima Nova" panose="02000506030000020004" pitchFamily="2" charset="77"/>
              </a:rPr>
              <a:t>etum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vellab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ipsume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delignat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estio</a:t>
            </a:r>
            <a:r>
              <a:rPr lang="en-US" sz="1400" dirty="0">
                <a:latin typeface="Proxima Nova" panose="02000506030000020004" pitchFamily="2" charset="77"/>
              </a:rPr>
              <a:t>. </a:t>
            </a:r>
            <a:r>
              <a:rPr lang="en-US" sz="1400" dirty="0" err="1">
                <a:latin typeface="Proxima Nova" panose="02000506030000020004" pitchFamily="2" charset="77"/>
              </a:rPr>
              <a:t>Nienihi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llacerit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volorias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ea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intum</a:t>
            </a:r>
            <a:r>
              <a:rPr lang="en-US" sz="1400" dirty="0">
                <a:latin typeface="Proxima Nova" panose="02000506030000020004" pitchFamily="2" charset="77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8F7AB3-08F4-2045-A241-A1144483F913}"/>
              </a:ext>
            </a:extLst>
          </p:cNvPr>
          <p:cNvSpPr txBox="1"/>
          <p:nvPr/>
        </p:nvSpPr>
        <p:spPr>
          <a:xfrm>
            <a:off x="1669462" y="5040377"/>
            <a:ext cx="2246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Proxima Nova" panose="02000506030000020004" pitchFamily="2" charset="77"/>
              </a:rPr>
              <a:t>SUBHEADLINE</a:t>
            </a:r>
          </a:p>
        </p:txBody>
      </p:sp>
      <p:pic>
        <p:nvPicPr>
          <p:cNvPr id="12" name="Picture 11" descr="Placeholder icon ">
            <a:extLst>
              <a:ext uri="{FF2B5EF4-FFF2-40B4-BE49-F238E27FC236}">
                <a16:creationId xmlns:a16="http://schemas.microsoft.com/office/drawing/2014/main" id="{EE254CB7-9FE0-B84E-8D0A-C5BDF0A40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807" y="5039569"/>
            <a:ext cx="693087" cy="69308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E012A36-6E88-5B4F-A7A5-7B6DDC9DA38F}"/>
              </a:ext>
            </a:extLst>
          </p:cNvPr>
          <p:cNvSpPr txBox="1"/>
          <p:nvPr/>
        </p:nvSpPr>
        <p:spPr>
          <a:xfrm>
            <a:off x="1644816" y="4175278"/>
            <a:ext cx="500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roxima Nova" panose="02000506030000020004" pitchFamily="2" charset="77"/>
              </a:rPr>
              <a:t>Um </a:t>
            </a:r>
            <a:r>
              <a:rPr lang="en-US" sz="1400" dirty="0" err="1">
                <a:latin typeface="Proxima Nova" panose="02000506030000020004" pitchFamily="2" charset="77"/>
              </a:rPr>
              <a:t>num</a:t>
            </a:r>
            <a:r>
              <a:rPr lang="en-US" sz="1400" dirty="0">
                <a:latin typeface="Proxima Nova" panose="02000506030000020004" pitchFamily="2" charset="77"/>
              </a:rPr>
              <a:t> que mod que </a:t>
            </a:r>
            <a:r>
              <a:rPr lang="en-US" sz="1400" dirty="0" err="1">
                <a:latin typeface="Proxima Nova" panose="02000506030000020004" pitchFamily="2" charset="77"/>
              </a:rPr>
              <a:t>perectum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quia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conserrume</a:t>
            </a:r>
            <a:r>
              <a:rPr lang="en-US" sz="1400" dirty="0">
                <a:latin typeface="Proxima Nova" panose="02000506030000020004" pitchFamily="2" charset="77"/>
              </a:rPr>
              <a:t> se </a:t>
            </a:r>
            <a:r>
              <a:rPr lang="en-US" sz="1400" dirty="0" err="1">
                <a:latin typeface="Proxima Nova" panose="02000506030000020004" pitchFamily="2" charset="77"/>
              </a:rPr>
              <a:t>etum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vellab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ipsume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delignat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estio</a:t>
            </a:r>
            <a:r>
              <a:rPr lang="en-US" sz="1400" dirty="0">
                <a:latin typeface="Proxima Nova" panose="02000506030000020004" pitchFamily="2" charset="77"/>
              </a:rPr>
              <a:t>. </a:t>
            </a:r>
            <a:r>
              <a:rPr lang="en-US" sz="1400" dirty="0" err="1">
                <a:latin typeface="Proxima Nova" panose="02000506030000020004" pitchFamily="2" charset="77"/>
              </a:rPr>
              <a:t>Nienihi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llacerit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volorias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ea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intum</a:t>
            </a:r>
            <a:r>
              <a:rPr lang="en-US" sz="1400" dirty="0">
                <a:latin typeface="Proxima Nova" panose="02000506030000020004" pitchFamily="2" charset="77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B683DA-27BD-BA4E-9AD6-44BA52AC1B36}"/>
              </a:ext>
            </a:extLst>
          </p:cNvPr>
          <p:cNvSpPr txBox="1"/>
          <p:nvPr/>
        </p:nvSpPr>
        <p:spPr>
          <a:xfrm>
            <a:off x="1657139" y="3897483"/>
            <a:ext cx="2246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Proxima Nova" panose="02000506030000020004" pitchFamily="2" charset="77"/>
              </a:rPr>
              <a:t>SUBHEADLINE</a:t>
            </a:r>
          </a:p>
        </p:txBody>
      </p:sp>
      <p:pic>
        <p:nvPicPr>
          <p:cNvPr id="18" name="Picture 17" descr="Placeholder icon">
            <a:extLst>
              <a:ext uri="{FF2B5EF4-FFF2-40B4-BE49-F238E27FC236}">
                <a16:creationId xmlns:a16="http://schemas.microsoft.com/office/drawing/2014/main" id="{D275E778-D286-5E4F-B17B-CD4D63F2C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806" y="3897483"/>
            <a:ext cx="693087" cy="69308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41B2850-D693-8143-8AEE-00F5CABF58E6}"/>
              </a:ext>
            </a:extLst>
          </p:cNvPr>
          <p:cNvSpPr txBox="1"/>
          <p:nvPr/>
        </p:nvSpPr>
        <p:spPr>
          <a:xfrm>
            <a:off x="1657139" y="3020888"/>
            <a:ext cx="500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roxima Nova" panose="02000506030000020004" pitchFamily="2" charset="77"/>
              </a:rPr>
              <a:t>Um </a:t>
            </a:r>
            <a:r>
              <a:rPr lang="en-US" sz="1400" dirty="0" err="1">
                <a:latin typeface="Proxima Nova" panose="02000506030000020004" pitchFamily="2" charset="77"/>
              </a:rPr>
              <a:t>num</a:t>
            </a:r>
            <a:r>
              <a:rPr lang="en-US" sz="1400" dirty="0">
                <a:latin typeface="Proxima Nova" panose="02000506030000020004" pitchFamily="2" charset="77"/>
              </a:rPr>
              <a:t> que mod que </a:t>
            </a:r>
            <a:r>
              <a:rPr lang="en-US" sz="1400" dirty="0" err="1">
                <a:latin typeface="Proxima Nova" panose="02000506030000020004" pitchFamily="2" charset="77"/>
              </a:rPr>
              <a:t>perectum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quia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conserrume</a:t>
            </a:r>
            <a:r>
              <a:rPr lang="en-US" sz="1400" dirty="0">
                <a:latin typeface="Proxima Nova" panose="02000506030000020004" pitchFamily="2" charset="77"/>
              </a:rPr>
              <a:t> se </a:t>
            </a:r>
            <a:r>
              <a:rPr lang="en-US" sz="1400" dirty="0" err="1">
                <a:latin typeface="Proxima Nova" panose="02000506030000020004" pitchFamily="2" charset="77"/>
              </a:rPr>
              <a:t>etum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vellab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ipsume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delignat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estio</a:t>
            </a:r>
            <a:r>
              <a:rPr lang="en-US" sz="1400" dirty="0">
                <a:latin typeface="Proxima Nova" panose="02000506030000020004" pitchFamily="2" charset="77"/>
              </a:rPr>
              <a:t>. </a:t>
            </a:r>
            <a:r>
              <a:rPr lang="en-US" sz="1400" dirty="0" err="1">
                <a:latin typeface="Proxima Nova" panose="02000506030000020004" pitchFamily="2" charset="77"/>
              </a:rPr>
              <a:t>Nienihi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llacerit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volorias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ea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intum</a:t>
            </a:r>
            <a:r>
              <a:rPr lang="en-US" sz="1400" dirty="0">
                <a:latin typeface="Proxima Nova" panose="02000506030000020004" pitchFamily="2" charset="77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B3638D-A3D1-A14F-A085-8CB99FB406CF}"/>
              </a:ext>
            </a:extLst>
          </p:cNvPr>
          <p:cNvSpPr txBox="1"/>
          <p:nvPr/>
        </p:nvSpPr>
        <p:spPr>
          <a:xfrm>
            <a:off x="1669462" y="2743093"/>
            <a:ext cx="2246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Proxima Nova" panose="02000506030000020004" pitchFamily="2" charset="77"/>
              </a:rPr>
              <a:t>SUBHEADLINE</a:t>
            </a:r>
          </a:p>
        </p:txBody>
      </p:sp>
      <p:pic>
        <p:nvPicPr>
          <p:cNvPr id="16" name="Picture 15" descr="Placeholder icon">
            <a:extLst>
              <a:ext uri="{FF2B5EF4-FFF2-40B4-BE49-F238E27FC236}">
                <a16:creationId xmlns:a16="http://schemas.microsoft.com/office/drawing/2014/main" id="{2C3F4D07-2DD8-C242-8B05-24CF24AB6D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805" y="2749399"/>
            <a:ext cx="693087" cy="6930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8ED51A-F929-8E49-B918-C747662ABEDA}"/>
              </a:ext>
            </a:extLst>
          </p:cNvPr>
          <p:cNvSpPr txBox="1"/>
          <p:nvPr/>
        </p:nvSpPr>
        <p:spPr>
          <a:xfrm>
            <a:off x="564213" y="1418274"/>
            <a:ext cx="6379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roxima Nova" panose="02000506030000020004" pitchFamily="2" charset="77"/>
              </a:rPr>
              <a:t>Um </a:t>
            </a:r>
            <a:r>
              <a:rPr lang="en-US" sz="1600" dirty="0" err="1">
                <a:latin typeface="Proxima Nova" panose="02000506030000020004" pitchFamily="2" charset="77"/>
              </a:rPr>
              <a:t>num</a:t>
            </a:r>
            <a:r>
              <a:rPr lang="en-US" sz="1600" dirty="0">
                <a:latin typeface="Proxima Nova" panose="02000506030000020004" pitchFamily="2" charset="77"/>
              </a:rPr>
              <a:t> que mod que </a:t>
            </a:r>
            <a:r>
              <a:rPr lang="en-US" sz="1600" dirty="0" err="1">
                <a:latin typeface="Proxima Nova" panose="02000506030000020004" pitchFamily="2" charset="77"/>
              </a:rPr>
              <a:t>perectum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quia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conserrume</a:t>
            </a:r>
            <a:r>
              <a:rPr lang="en-US" sz="1600" dirty="0">
                <a:latin typeface="Proxima Nova" panose="02000506030000020004" pitchFamily="2" charset="77"/>
              </a:rPr>
              <a:t> se </a:t>
            </a:r>
            <a:r>
              <a:rPr lang="en-US" sz="1600" dirty="0" err="1">
                <a:latin typeface="Proxima Nova" panose="02000506030000020004" pitchFamily="2" charset="77"/>
              </a:rPr>
              <a:t>etum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vellab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ipsume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delignat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estio</a:t>
            </a:r>
            <a:r>
              <a:rPr lang="en-US" sz="1600" dirty="0">
                <a:latin typeface="Proxima Nova" panose="02000506030000020004" pitchFamily="2" charset="77"/>
              </a:rPr>
              <a:t>. </a:t>
            </a:r>
            <a:r>
              <a:rPr lang="en-US" sz="1600" dirty="0" err="1">
                <a:latin typeface="Proxima Nova" panose="02000506030000020004" pitchFamily="2" charset="77"/>
              </a:rPr>
              <a:t>Nienihi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llacerit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volorias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ea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intum</a:t>
            </a:r>
            <a:r>
              <a:rPr lang="en-US" sz="1600" dirty="0">
                <a:latin typeface="Proxima Nova" panose="02000506030000020004" pitchFamily="2" charset="77"/>
              </a:rPr>
              <a:t>, </a:t>
            </a:r>
            <a:r>
              <a:rPr lang="en-US" sz="1600" dirty="0" err="1">
                <a:latin typeface="Proxima Nova" panose="02000506030000020004" pitchFamily="2" charset="77"/>
              </a:rPr>
              <a:t>susam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harcipsam</a:t>
            </a:r>
            <a:r>
              <a:rPr lang="en-US" sz="1600" dirty="0">
                <a:latin typeface="Proxima Nova" panose="02000506030000020004" pitchFamily="2" charset="77"/>
              </a:rPr>
              <a:t> et </a:t>
            </a:r>
            <a:r>
              <a:rPr lang="en-US" sz="1600" dirty="0" err="1">
                <a:latin typeface="Proxima Nova" panose="02000506030000020004" pitchFamily="2" charset="77"/>
              </a:rPr>
              <a:t>es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etustemquam</a:t>
            </a:r>
            <a:r>
              <a:rPr lang="en-US" sz="1600" dirty="0">
                <a:latin typeface="Proxima Nova" panose="02000506030000020004" pitchFamily="2" charset="77"/>
              </a:rPr>
              <a:t> </a:t>
            </a:r>
            <a:r>
              <a:rPr lang="en-US" sz="1600" dirty="0" err="1">
                <a:latin typeface="Proxima Nova" panose="02000506030000020004" pitchFamily="2" charset="77"/>
              </a:rPr>
              <a:t>harum</a:t>
            </a:r>
            <a:r>
              <a:rPr lang="en-US" sz="1600" dirty="0">
                <a:latin typeface="Proxima Nova" panose="02000506030000020004" pitchFamily="2" charset="77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993F8B-D51E-304F-8511-27143FC23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13" y="491904"/>
            <a:ext cx="2999602" cy="1325563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Proxima Nova" panose="02000506030000020004" pitchFamily="2" charset="77"/>
              </a:rPr>
              <a:t>HEADLINE GOES </a:t>
            </a:r>
            <a:br>
              <a:rPr lang="en-US" sz="2800" b="1" dirty="0">
                <a:latin typeface="Proxima Nova" panose="02000506030000020004" pitchFamily="2" charset="77"/>
              </a:rPr>
            </a:br>
            <a:r>
              <a:rPr lang="en-US" sz="2800" b="1" dirty="0">
                <a:latin typeface="Proxima Nova" panose="02000506030000020004" pitchFamily="2" charset="77"/>
              </a:rPr>
              <a:t>HEREGG</a:t>
            </a:r>
            <a:br>
              <a:rPr lang="en-US" b="1" dirty="0">
                <a:latin typeface="Proxima Nova" panose="02000506030000020004" pitchFamily="2" charset="77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1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laceholder photo">
            <a:extLst>
              <a:ext uri="{FF2B5EF4-FFF2-40B4-BE49-F238E27FC236}">
                <a16:creationId xmlns:a16="http://schemas.microsoft.com/office/drawing/2014/main" id="{41842244-3296-AD4F-8A58-36471865FA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57763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39D7E6-0045-F745-B5F8-88F355F10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44166" y="3044825"/>
            <a:ext cx="5014072" cy="322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 descr="Placeholder chart">
            <a:extLst>
              <a:ext uri="{FF2B5EF4-FFF2-40B4-BE49-F238E27FC236}">
                <a16:creationId xmlns:a16="http://schemas.microsoft.com/office/drawing/2014/main" id="{09A3E2AF-63E2-644B-A735-A201DB735E5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11690074"/>
              </p:ext>
            </p:extLst>
          </p:nvPr>
        </p:nvGraphicFramePr>
        <p:xfrm>
          <a:off x="5124450" y="3328988"/>
          <a:ext cx="7067550" cy="266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02CCD17-142E-AC45-9317-9E64C8C9F77B}"/>
              </a:ext>
            </a:extLst>
          </p:cNvPr>
          <p:cNvSpPr txBox="1"/>
          <p:nvPr/>
        </p:nvSpPr>
        <p:spPr>
          <a:xfrm>
            <a:off x="5636276" y="1024537"/>
            <a:ext cx="637951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roxima Nova" panose="02000506030000020004" pitchFamily="2" charset="77"/>
              </a:rPr>
              <a:t>Um </a:t>
            </a:r>
            <a:r>
              <a:rPr lang="en-US" sz="1400" dirty="0" err="1">
                <a:latin typeface="Proxima Nova" panose="02000506030000020004" pitchFamily="2" charset="77"/>
              </a:rPr>
              <a:t>num</a:t>
            </a:r>
            <a:r>
              <a:rPr lang="en-US" sz="1400" dirty="0">
                <a:latin typeface="Proxima Nova" panose="02000506030000020004" pitchFamily="2" charset="77"/>
              </a:rPr>
              <a:t> que mod que </a:t>
            </a:r>
            <a:r>
              <a:rPr lang="en-US" sz="1400" dirty="0" err="1">
                <a:latin typeface="Proxima Nova" panose="02000506030000020004" pitchFamily="2" charset="77"/>
              </a:rPr>
              <a:t>perectum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quia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conserrume</a:t>
            </a:r>
            <a:r>
              <a:rPr lang="en-US" sz="1400" dirty="0">
                <a:latin typeface="Proxima Nova" panose="02000506030000020004" pitchFamily="2" charset="77"/>
              </a:rPr>
              <a:t> se </a:t>
            </a:r>
            <a:r>
              <a:rPr lang="en-US" sz="1400" dirty="0" err="1">
                <a:latin typeface="Proxima Nova" panose="02000506030000020004" pitchFamily="2" charset="77"/>
              </a:rPr>
              <a:t>etum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vellab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ipsume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delignat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estio</a:t>
            </a:r>
            <a:r>
              <a:rPr lang="en-US" sz="1400" dirty="0">
                <a:latin typeface="Proxima Nova" panose="02000506030000020004" pitchFamily="2" charset="77"/>
              </a:rPr>
              <a:t>. </a:t>
            </a:r>
            <a:r>
              <a:rPr lang="en-US" sz="1400" dirty="0" err="1">
                <a:latin typeface="Proxima Nova" panose="02000506030000020004" pitchFamily="2" charset="77"/>
              </a:rPr>
              <a:t>Nienihi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llacerit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volorias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ea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intum</a:t>
            </a:r>
            <a:r>
              <a:rPr lang="en-US" sz="1400" dirty="0">
                <a:latin typeface="Proxima Nova" panose="02000506030000020004" pitchFamily="2" charset="77"/>
              </a:rPr>
              <a:t>, </a:t>
            </a:r>
            <a:r>
              <a:rPr lang="en-US" sz="1400" dirty="0" err="1">
                <a:latin typeface="Proxima Nova" panose="02000506030000020004" pitchFamily="2" charset="77"/>
              </a:rPr>
              <a:t>susam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harcipsam</a:t>
            </a:r>
            <a:r>
              <a:rPr lang="en-US" sz="1400" dirty="0">
                <a:latin typeface="Proxima Nova" panose="02000506030000020004" pitchFamily="2" charset="77"/>
              </a:rPr>
              <a:t> et </a:t>
            </a:r>
            <a:r>
              <a:rPr lang="en-US" sz="1400" dirty="0" err="1">
                <a:latin typeface="Proxima Nova" panose="02000506030000020004" pitchFamily="2" charset="77"/>
              </a:rPr>
              <a:t>es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etustemquam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harum</a:t>
            </a:r>
            <a:r>
              <a:rPr lang="en-US" sz="1400" dirty="0">
                <a:latin typeface="Proxima Nova" panose="02000506030000020004" pitchFamily="2" charset="77"/>
              </a:rPr>
              <a:t>.</a:t>
            </a:r>
          </a:p>
          <a:p>
            <a:endParaRPr lang="en-US" sz="1400" dirty="0">
              <a:latin typeface="Proxima Nova" panose="02000506030000020004" pitchFamily="2" charset="77"/>
            </a:endParaRPr>
          </a:p>
          <a:p>
            <a:r>
              <a:rPr lang="en-US" sz="1400" dirty="0">
                <a:latin typeface="Proxima Nova" panose="02000506030000020004" pitchFamily="2" charset="77"/>
              </a:rPr>
              <a:t>Um </a:t>
            </a:r>
            <a:r>
              <a:rPr lang="en-US" sz="1400" dirty="0" err="1">
                <a:latin typeface="Proxima Nova" panose="02000506030000020004" pitchFamily="2" charset="77"/>
              </a:rPr>
              <a:t>num</a:t>
            </a:r>
            <a:r>
              <a:rPr lang="en-US" sz="1400" dirty="0">
                <a:latin typeface="Proxima Nova" panose="02000506030000020004" pitchFamily="2" charset="77"/>
              </a:rPr>
              <a:t> que mod que </a:t>
            </a:r>
            <a:r>
              <a:rPr lang="en-US" sz="1400" dirty="0" err="1">
                <a:latin typeface="Proxima Nova" panose="02000506030000020004" pitchFamily="2" charset="77"/>
              </a:rPr>
              <a:t>perectum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quia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conserrume</a:t>
            </a:r>
            <a:r>
              <a:rPr lang="en-US" sz="1400" dirty="0">
                <a:latin typeface="Proxima Nova" panose="02000506030000020004" pitchFamily="2" charset="77"/>
              </a:rPr>
              <a:t> se </a:t>
            </a:r>
            <a:r>
              <a:rPr lang="en-US" sz="1400" dirty="0" err="1">
                <a:latin typeface="Proxima Nova" panose="02000506030000020004" pitchFamily="2" charset="77"/>
              </a:rPr>
              <a:t>etum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vellab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ipsume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delignat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estio</a:t>
            </a:r>
            <a:r>
              <a:rPr lang="en-US" sz="1400" dirty="0">
                <a:latin typeface="Proxima Nova" panose="02000506030000020004" pitchFamily="2" charset="77"/>
              </a:rPr>
              <a:t>. </a:t>
            </a:r>
            <a:r>
              <a:rPr lang="en-US" sz="1400" dirty="0" err="1">
                <a:latin typeface="Proxima Nova" panose="02000506030000020004" pitchFamily="2" charset="77"/>
              </a:rPr>
              <a:t>Nienihi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llacerit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volorias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ea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intum</a:t>
            </a:r>
            <a:r>
              <a:rPr lang="en-US" sz="1400" dirty="0">
                <a:latin typeface="Proxima Nova" panose="02000506030000020004" pitchFamily="2" charset="77"/>
              </a:rPr>
              <a:t>, </a:t>
            </a:r>
            <a:r>
              <a:rPr lang="en-US" sz="1400" dirty="0" err="1">
                <a:latin typeface="Proxima Nova" panose="02000506030000020004" pitchFamily="2" charset="77"/>
              </a:rPr>
              <a:t>susam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harcipsam</a:t>
            </a:r>
            <a:r>
              <a:rPr lang="en-US" sz="1400" dirty="0">
                <a:latin typeface="Proxima Nova" panose="02000506030000020004" pitchFamily="2" charset="77"/>
              </a:rPr>
              <a:t> et </a:t>
            </a:r>
            <a:r>
              <a:rPr lang="en-US" sz="1400" dirty="0" err="1">
                <a:latin typeface="Proxima Nova" panose="02000506030000020004" pitchFamily="2" charset="77"/>
              </a:rPr>
              <a:t>es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etustemquam</a:t>
            </a:r>
            <a:r>
              <a:rPr lang="en-US" sz="1400" dirty="0">
                <a:latin typeface="Proxima Nova" panose="02000506030000020004" pitchFamily="2" charset="77"/>
              </a:rPr>
              <a:t> </a:t>
            </a:r>
            <a:r>
              <a:rPr lang="en-US" sz="1400" dirty="0" err="1">
                <a:latin typeface="Proxima Nova" panose="02000506030000020004" pitchFamily="2" charset="77"/>
              </a:rPr>
              <a:t>harum</a:t>
            </a:r>
            <a:r>
              <a:rPr lang="en-US" sz="1400" dirty="0">
                <a:latin typeface="Proxima Nova" panose="02000506030000020004" pitchFamily="2" charset="77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09371-7BF6-9141-89D2-65FF8BA0F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276" y="151831"/>
            <a:ext cx="3757246" cy="1325563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latin typeface="Proxima Nova" panose="02000506030000020004" pitchFamily="2" charset="77"/>
              </a:rPr>
              <a:t>HEADLINE GOES </a:t>
            </a:r>
            <a:br>
              <a:rPr lang="en-US" sz="3100" b="1">
                <a:latin typeface="Proxima Nova" panose="02000506030000020004" pitchFamily="2" charset="77"/>
              </a:rPr>
            </a:br>
            <a:r>
              <a:rPr lang="en-US" sz="3100" b="1">
                <a:latin typeface="Proxima Nova" panose="02000506030000020004" pitchFamily="2" charset="77"/>
              </a:rPr>
              <a:t>HEREGGGG</a:t>
            </a:r>
            <a:br>
              <a:rPr lang="en-US" b="1" dirty="0">
                <a:latin typeface="Proxima Nova" panose="02000506030000020004" pitchFamily="2" charset="77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70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21365</TotalTime>
  <Words>464</Words>
  <Application>Microsoft Macintosh PowerPoint</Application>
  <PresentationFormat>Widescreen</PresentationFormat>
  <Paragraphs>48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Proxima Nova</vt:lpstr>
      <vt:lpstr>Office Theme</vt:lpstr>
      <vt:lpstr>HEADLINE GOES  HEREGGG </vt:lpstr>
      <vt:lpstr>HEADLINE GOES  HERE </vt:lpstr>
      <vt:lpstr>Contents </vt:lpstr>
      <vt:lpstr>[ASK US YOUR </vt:lpstr>
      <vt:lpstr>Information slide</vt:lpstr>
      <vt:lpstr>HEADLINE  GOES HEREGGG </vt:lpstr>
      <vt:lpstr>HEADLINE GOES HERE </vt:lpstr>
      <vt:lpstr>HEADLINE GOES  HEREGG </vt:lpstr>
      <vt:lpstr>HEADLINE GOES  HEREGGGG </vt:lpstr>
      <vt:lpstr>ICONOGRAPHY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LSU College of Science Presentation Template</dc:title>
  <dc:subject/>
  <dc:creator>Jessica Manafi</dc:creator>
  <cp:keywords/>
  <dc:description/>
  <cp:lastModifiedBy>Meredith Keating</cp:lastModifiedBy>
  <cp:revision>41</cp:revision>
  <dcterms:created xsi:type="dcterms:W3CDTF">2019-09-09T16:04:42Z</dcterms:created>
  <dcterms:modified xsi:type="dcterms:W3CDTF">2019-10-15T14:16:34Z</dcterms:modified>
  <cp:category/>
</cp:coreProperties>
</file>